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20"/>
  </p:notesMasterIdLst>
  <p:handoutMasterIdLst>
    <p:handoutMasterId r:id="rId21"/>
  </p:handoutMasterIdLst>
  <p:sldIdLst>
    <p:sldId id="2147479495" r:id="rId5"/>
    <p:sldId id="2147482108" r:id="rId6"/>
    <p:sldId id="269" r:id="rId7"/>
    <p:sldId id="268" r:id="rId8"/>
    <p:sldId id="295" r:id="rId9"/>
    <p:sldId id="270" r:id="rId10"/>
    <p:sldId id="2147482109" r:id="rId11"/>
    <p:sldId id="2147482110" r:id="rId12"/>
    <p:sldId id="256" r:id="rId13"/>
    <p:sldId id="259" r:id="rId14"/>
    <p:sldId id="260" r:id="rId15"/>
    <p:sldId id="2147482111" r:id="rId16"/>
    <p:sldId id="2147483647" r:id="rId17"/>
    <p:sldId id="257" r:id="rId18"/>
    <p:sldId id="258"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Azure AI Introduction" id="{F22BCACD-15E8-4E1C-A39A-DD805E20C239}">
          <p14:sldIdLst>
            <p14:sldId id="2147482108"/>
            <p14:sldId id="269"/>
            <p14:sldId id="268"/>
            <p14:sldId id="295"/>
            <p14:sldId id="270"/>
          </p14:sldIdLst>
        </p14:section>
        <p14:section name="What is New" id="{2FEAE638-9DBB-6246-8813-8DE720D76078}">
          <p14:sldIdLst>
            <p14:sldId id="2147482109"/>
            <p14:sldId id="2147482110"/>
            <p14:sldId id="256"/>
            <p14:sldId id="259"/>
            <p14:sldId id="260"/>
            <p14:sldId id="2147482111"/>
          </p14:sldIdLst>
        </p14:section>
        <p14:section name="Roadmap &amp; What is Next" id="{FB3FF86B-6CA5-EE4C-BB0E-50B89BA92034}">
          <p14:sldIdLst>
            <p14:sldId id="2147483647"/>
            <p14:sldId id="257"/>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13F21-8A10-F448-A626-C104A75B36B8}" v="2644" dt="2024-10-10T12:20:19.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86"/>
    <p:restoredTop sz="96301" autoAdjust="0"/>
  </p:normalViewPr>
  <p:slideViewPr>
    <p:cSldViewPr snapToGrid="0">
      <p:cViewPr varScale="1">
        <p:scale>
          <a:sx n="120" d="100"/>
          <a:sy n="120" d="100"/>
        </p:scale>
        <p:origin x="392" y="3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docChgLst>
    <pc:chgData name="Bart Czernicki" userId="9bcd8111-637d-4c5f-8fd7-2e36ab9627d7" providerId="ADAL" clId="{46213F21-8A10-F448-A626-C104A75B36B8}"/>
    <pc:docChg chg="undo custSel addSld delSld modSld addSection delSection modSection">
      <pc:chgData name="Bart Czernicki" userId="9bcd8111-637d-4c5f-8fd7-2e36ab9627d7" providerId="ADAL" clId="{46213F21-8A10-F448-A626-C104A75B36B8}" dt="2024-10-10T12:20:19.775" v="3043" actId="20577"/>
      <pc:docMkLst>
        <pc:docMk/>
      </pc:docMkLst>
      <pc:sldChg chg="addSp modSp add mod modAnim">
        <pc:chgData name="Bart Czernicki" userId="9bcd8111-637d-4c5f-8fd7-2e36ab9627d7" providerId="ADAL" clId="{46213F21-8A10-F448-A626-C104A75B36B8}" dt="2024-10-10T12:10:38.193" v="2523" actId="20577"/>
        <pc:sldMkLst>
          <pc:docMk/>
          <pc:sldMk cId="3814568795" sldId="256"/>
        </pc:sldMkLst>
        <pc:spChg chg="mod">
          <ac:chgData name="Bart Czernicki" userId="9bcd8111-637d-4c5f-8fd7-2e36ab9627d7" providerId="ADAL" clId="{46213F21-8A10-F448-A626-C104A75B36B8}" dt="2024-10-08T17:52:59.373" v="1750" actId="1076"/>
          <ac:spMkLst>
            <pc:docMk/>
            <pc:sldMk cId="3814568795" sldId="256"/>
            <ac:spMk id="2" creationId="{26A7C05B-36FC-18B8-3C0C-66B172B5C0B4}"/>
          </ac:spMkLst>
        </pc:spChg>
        <pc:spChg chg="add mod">
          <ac:chgData name="Bart Czernicki" userId="9bcd8111-637d-4c5f-8fd7-2e36ab9627d7" providerId="ADAL" clId="{46213F21-8A10-F448-A626-C104A75B36B8}" dt="2024-10-10T12:10:38.193" v="2523" actId="20577"/>
          <ac:spMkLst>
            <pc:docMk/>
            <pc:sldMk cId="3814568795" sldId="256"/>
            <ac:spMk id="4" creationId="{B8E80703-7F72-6308-A929-6F218CAD3919}"/>
          </ac:spMkLst>
        </pc:spChg>
        <pc:spChg chg="mod">
          <ac:chgData name="Bart Czernicki" userId="9bcd8111-637d-4c5f-8fd7-2e36ab9627d7" providerId="ADAL" clId="{46213F21-8A10-F448-A626-C104A75B36B8}" dt="2024-10-08T17:51:47.564" v="1719" actId="20577"/>
          <ac:spMkLst>
            <pc:docMk/>
            <pc:sldMk cId="3814568795" sldId="256"/>
            <ac:spMk id="6" creationId="{6B892361-CC98-0A69-CADD-D31445F7660A}"/>
          </ac:spMkLst>
        </pc:spChg>
        <pc:picChg chg="add mod">
          <ac:chgData name="Bart Czernicki" userId="9bcd8111-637d-4c5f-8fd7-2e36ab9627d7" providerId="ADAL" clId="{46213F21-8A10-F448-A626-C104A75B36B8}" dt="2024-10-08T17:51:02.008" v="1714" actId="1076"/>
          <ac:picMkLst>
            <pc:docMk/>
            <pc:sldMk cId="3814568795" sldId="256"/>
            <ac:picMk id="3" creationId="{B2AA271D-F84C-1C15-1216-79C1C5F96F2A}"/>
          </ac:picMkLst>
        </pc:picChg>
      </pc:sldChg>
      <pc:sldChg chg="del">
        <pc:chgData name="Bart Czernicki" userId="9bcd8111-637d-4c5f-8fd7-2e36ab9627d7" providerId="ADAL" clId="{46213F21-8A10-F448-A626-C104A75B36B8}" dt="2024-10-08T16:05:57.829" v="114" actId="2696"/>
        <pc:sldMkLst>
          <pc:docMk/>
          <pc:sldMk cId="4036718505" sldId="256"/>
        </pc:sldMkLst>
      </pc:sldChg>
      <pc:sldChg chg="addSp delSp modSp add mod delAnim modAnim">
        <pc:chgData name="Bart Czernicki" userId="9bcd8111-637d-4c5f-8fd7-2e36ab9627d7" providerId="ADAL" clId="{46213F21-8A10-F448-A626-C104A75B36B8}" dt="2024-10-10T12:19:19.354" v="3038" actId="20577"/>
        <pc:sldMkLst>
          <pc:docMk/>
          <pc:sldMk cId="5781483" sldId="257"/>
        </pc:sldMkLst>
        <pc:spChg chg="mod">
          <ac:chgData name="Bart Czernicki" userId="9bcd8111-637d-4c5f-8fd7-2e36ab9627d7" providerId="ADAL" clId="{46213F21-8A10-F448-A626-C104A75B36B8}" dt="2024-10-08T18:31:31.974" v="2134" actId="20577"/>
          <ac:spMkLst>
            <pc:docMk/>
            <pc:sldMk cId="5781483" sldId="257"/>
            <ac:spMk id="3" creationId="{0168B7FB-DA5E-2F98-2E56-511E407DC99C}"/>
          </ac:spMkLst>
        </pc:spChg>
        <pc:spChg chg="mod">
          <ac:chgData name="Bart Czernicki" userId="9bcd8111-637d-4c5f-8fd7-2e36ab9627d7" providerId="ADAL" clId="{46213F21-8A10-F448-A626-C104A75B36B8}" dt="2024-10-10T12:18:39.236" v="2953" actId="1076"/>
          <ac:spMkLst>
            <pc:docMk/>
            <pc:sldMk cId="5781483" sldId="257"/>
            <ac:spMk id="4" creationId="{21F9B145-CD4E-95FD-83FE-A3C4B8865987}"/>
          </ac:spMkLst>
        </pc:spChg>
        <pc:spChg chg="mod">
          <ac:chgData name="Bart Czernicki" userId="9bcd8111-637d-4c5f-8fd7-2e36ab9627d7" providerId="ADAL" clId="{46213F21-8A10-F448-A626-C104A75B36B8}" dt="2024-10-08T18:29:52.009" v="2067" actId="207"/>
          <ac:spMkLst>
            <pc:docMk/>
            <pc:sldMk cId="5781483" sldId="257"/>
            <ac:spMk id="6" creationId="{AD892CEA-873F-9FFA-84DE-BD9FCC257DEF}"/>
          </ac:spMkLst>
        </pc:spChg>
        <pc:spChg chg="mod">
          <ac:chgData name="Bart Czernicki" userId="9bcd8111-637d-4c5f-8fd7-2e36ab9627d7" providerId="ADAL" clId="{46213F21-8A10-F448-A626-C104A75B36B8}" dt="2024-10-08T18:29:56.791" v="2068" actId="207"/>
          <ac:spMkLst>
            <pc:docMk/>
            <pc:sldMk cId="5781483" sldId="257"/>
            <ac:spMk id="7" creationId="{16652351-E944-35E1-6997-BE8E409931A4}"/>
          </ac:spMkLst>
        </pc:spChg>
        <pc:spChg chg="mod">
          <ac:chgData name="Bart Czernicki" userId="9bcd8111-637d-4c5f-8fd7-2e36ab9627d7" providerId="ADAL" clId="{46213F21-8A10-F448-A626-C104A75B36B8}" dt="2024-10-08T18:30:01.734" v="2069" actId="207"/>
          <ac:spMkLst>
            <pc:docMk/>
            <pc:sldMk cId="5781483" sldId="257"/>
            <ac:spMk id="8" creationId="{359CF0FC-0F9D-5316-9B48-69B9F2CF46C5}"/>
          </ac:spMkLst>
        </pc:spChg>
        <pc:spChg chg="del">
          <ac:chgData name="Bart Czernicki" userId="9bcd8111-637d-4c5f-8fd7-2e36ab9627d7" providerId="ADAL" clId="{46213F21-8A10-F448-A626-C104A75B36B8}" dt="2024-10-08T18:34:06.051" v="2135" actId="478"/>
          <ac:spMkLst>
            <pc:docMk/>
            <pc:sldMk cId="5781483" sldId="257"/>
            <ac:spMk id="9" creationId="{0EDCF16D-912C-BF4F-671A-DDCDBCF29623}"/>
          </ac:spMkLst>
        </pc:spChg>
        <pc:spChg chg="mod">
          <ac:chgData name="Bart Czernicki" userId="9bcd8111-637d-4c5f-8fd7-2e36ab9627d7" providerId="ADAL" clId="{46213F21-8A10-F448-A626-C104A75B36B8}" dt="2024-10-09T13:11:08.550" v="2431" actId="20577"/>
          <ac:spMkLst>
            <pc:docMk/>
            <pc:sldMk cId="5781483" sldId="257"/>
            <ac:spMk id="10" creationId="{E85F8E3B-915C-0AF7-D871-6EA16DBCEE9A}"/>
          </ac:spMkLst>
        </pc:spChg>
        <pc:spChg chg="mod">
          <ac:chgData name="Bart Czernicki" userId="9bcd8111-637d-4c5f-8fd7-2e36ab9627d7" providerId="ADAL" clId="{46213F21-8A10-F448-A626-C104A75B36B8}" dt="2024-10-08T18:29:47.052" v="2066" actId="207"/>
          <ac:spMkLst>
            <pc:docMk/>
            <pc:sldMk cId="5781483" sldId="257"/>
            <ac:spMk id="11" creationId="{FC70270A-D57B-4B19-7932-FC709081C96A}"/>
          </ac:spMkLst>
        </pc:spChg>
        <pc:spChg chg="add mod">
          <ac:chgData name="Bart Czernicki" userId="9bcd8111-637d-4c5f-8fd7-2e36ab9627d7" providerId="ADAL" clId="{46213F21-8A10-F448-A626-C104A75B36B8}" dt="2024-10-08T20:26:10.972" v="2193" actId="207"/>
          <ac:spMkLst>
            <pc:docMk/>
            <pc:sldMk cId="5781483" sldId="257"/>
            <ac:spMk id="12" creationId="{7577C090-3863-4571-CBF7-BBB3D1268FCB}"/>
          </ac:spMkLst>
        </pc:spChg>
        <pc:spChg chg="add mod">
          <ac:chgData name="Bart Czernicki" userId="9bcd8111-637d-4c5f-8fd7-2e36ab9627d7" providerId="ADAL" clId="{46213F21-8A10-F448-A626-C104A75B36B8}" dt="2024-10-10T12:19:19.354" v="3038" actId="20577"/>
          <ac:spMkLst>
            <pc:docMk/>
            <pc:sldMk cId="5781483" sldId="257"/>
            <ac:spMk id="13" creationId="{8566D782-61F1-D9FE-F32B-7B7BAF4F15B9}"/>
          </ac:spMkLst>
        </pc:spChg>
        <pc:spChg chg="mod">
          <ac:chgData name="Bart Czernicki" userId="9bcd8111-637d-4c5f-8fd7-2e36ab9627d7" providerId="ADAL" clId="{46213F21-8A10-F448-A626-C104A75B36B8}" dt="2024-10-08T20:26:21.771" v="2194" actId="14100"/>
          <ac:spMkLst>
            <pc:docMk/>
            <pc:sldMk cId="5781483" sldId="257"/>
            <ac:spMk id="51" creationId="{DEC7FAAB-5D91-0C38-A5D6-D8588FC468D6}"/>
          </ac:spMkLst>
        </pc:spChg>
      </pc:sldChg>
      <pc:sldChg chg="modSp add">
        <pc:chgData name="Bart Czernicki" userId="9bcd8111-637d-4c5f-8fd7-2e36ab9627d7" providerId="ADAL" clId="{46213F21-8A10-F448-A626-C104A75B36B8}" dt="2024-10-10T12:14:10.038" v="2928" actId="20577"/>
        <pc:sldMkLst>
          <pc:docMk/>
          <pc:sldMk cId="4036718505" sldId="258"/>
        </pc:sldMkLst>
        <pc:spChg chg="mod">
          <ac:chgData name="Bart Czernicki" userId="9bcd8111-637d-4c5f-8fd7-2e36ab9627d7" providerId="ADAL" clId="{46213F21-8A10-F448-A626-C104A75B36B8}" dt="2024-10-09T13:11:36.863" v="2434" actId="6549"/>
          <ac:spMkLst>
            <pc:docMk/>
            <pc:sldMk cId="4036718505" sldId="258"/>
            <ac:spMk id="10" creationId="{6C34D164-1AE5-0627-E60F-234E3B51CC0E}"/>
          </ac:spMkLst>
        </pc:spChg>
        <pc:spChg chg="mod">
          <ac:chgData name="Bart Czernicki" userId="9bcd8111-637d-4c5f-8fd7-2e36ab9627d7" providerId="ADAL" clId="{46213F21-8A10-F448-A626-C104A75B36B8}" dt="2024-10-10T12:14:10.038" v="2928" actId="20577"/>
          <ac:spMkLst>
            <pc:docMk/>
            <pc:sldMk cId="4036718505" sldId="258"/>
            <ac:spMk id="47" creationId="{705B5738-DDE3-D959-3F76-DB619A7EC67E}"/>
          </ac:spMkLst>
        </pc:spChg>
        <pc:spChg chg="mod">
          <ac:chgData name="Bart Czernicki" userId="9bcd8111-637d-4c5f-8fd7-2e36ab9627d7" providerId="ADAL" clId="{46213F21-8A10-F448-A626-C104A75B36B8}" dt="2024-10-10T12:14:07.577" v="2925" actId="20577"/>
          <ac:spMkLst>
            <pc:docMk/>
            <pc:sldMk cId="4036718505" sldId="258"/>
            <ac:spMk id="48" creationId="{43CB0C70-F19D-2D47-D7BD-3FADA42E7708}"/>
          </ac:spMkLst>
        </pc:spChg>
        <pc:spChg chg="mod">
          <ac:chgData name="Bart Czernicki" userId="9bcd8111-637d-4c5f-8fd7-2e36ab9627d7" providerId="ADAL" clId="{46213F21-8A10-F448-A626-C104A75B36B8}" dt="2024-10-09T13:11:16.107" v="2432" actId="6549"/>
          <ac:spMkLst>
            <pc:docMk/>
            <pc:sldMk cId="4036718505" sldId="258"/>
            <ac:spMk id="55" creationId="{C421DB47-178F-CA7A-80B1-364BE9938E66}"/>
          </ac:spMkLst>
        </pc:spChg>
        <pc:spChg chg="mod">
          <ac:chgData name="Bart Czernicki" userId="9bcd8111-637d-4c5f-8fd7-2e36ab9627d7" providerId="ADAL" clId="{46213F21-8A10-F448-A626-C104A75B36B8}" dt="2024-10-09T13:11:23.688" v="2433" actId="20577"/>
          <ac:spMkLst>
            <pc:docMk/>
            <pc:sldMk cId="4036718505" sldId="258"/>
            <ac:spMk id="72" creationId="{BDC7CF69-39A6-1774-E74F-E40012CFDC71}"/>
          </ac:spMkLst>
        </pc:spChg>
      </pc:sldChg>
      <pc:sldChg chg="modSp add del">
        <pc:chgData name="Bart Czernicki" userId="9bcd8111-637d-4c5f-8fd7-2e36ab9627d7" providerId="ADAL" clId="{46213F21-8A10-F448-A626-C104A75B36B8}" dt="2024-10-10T12:13:44.847" v="2922" actId="2696"/>
        <pc:sldMkLst>
          <pc:docMk/>
          <pc:sldMk cId="1951725652" sldId="267"/>
        </pc:sldMkLst>
        <pc:spChg chg="mod">
          <ac:chgData name="Bart Czernicki" userId="9bcd8111-637d-4c5f-8fd7-2e36ab9627d7" providerId="ADAL" clId="{46213F21-8A10-F448-A626-C104A75B36B8}" dt="2024-10-08T18:19:00.148" v="1765" actId="20577"/>
          <ac:spMkLst>
            <pc:docMk/>
            <pc:sldMk cId="1951725652" sldId="267"/>
            <ac:spMk id="5" creationId="{8A6E577C-6B5F-3DDD-AF5E-B22D32E5D12C}"/>
          </ac:spMkLst>
        </pc:spChg>
        <pc:spChg chg="mod">
          <ac:chgData name="Bart Czernicki" userId="9bcd8111-637d-4c5f-8fd7-2e36ab9627d7" providerId="ADAL" clId="{46213F21-8A10-F448-A626-C104A75B36B8}" dt="2024-10-08T18:19:03.438" v="1769" actId="20577"/>
          <ac:spMkLst>
            <pc:docMk/>
            <pc:sldMk cId="1951725652" sldId="267"/>
            <ac:spMk id="8" creationId="{44F437F8-95A2-E57A-2D9C-4B2F4BD900A1}"/>
          </ac:spMkLst>
        </pc:spChg>
      </pc:sldChg>
      <pc:sldChg chg="modSp add">
        <pc:chgData name="Bart Czernicki" userId="9bcd8111-637d-4c5f-8fd7-2e36ab9627d7" providerId="ADAL" clId="{46213F21-8A10-F448-A626-C104A75B36B8}" dt="2024-10-08T17:12:54.620" v="1459" actId="20577"/>
        <pc:sldMkLst>
          <pc:docMk/>
          <pc:sldMk cId="1345230889" sldId="268"/>
        </pc:sldMkLst>
        <pc:spChg chg="mod">
          <ac:chgData name="Bart Czernicki" userId="9bcd8111-637d-4c5f-8fd7-2e36ab9627d7" providerId="ADAL" clId="{46213F21-8A10-F448-A626-C104A75B36B8}" dt="2024-10-08T17:12:54.620" v="1459" actId="20577"/>
          <ac:spMkLst>
            <pc:docMk/>
            <pc:sldMk cId="1345230889" sldId="268"/>
            <ac:spMk id="4" creationId="{8522E101-3CDD-C481-DE74-051381C19070}"/>
          </ac:spMkLst>
        </pc:spChg>
      </pc:sldChg>
      <pc:sldChg chg="add">
        <pc:chgData name="Bart Czernicki" userId="9bcd8111-637d-4c5f-8fd7-2e36ab9627d7" providerId="ADAL" clId="{46213F21-8A10-F448-A626-C104A75B36B8}" dt="2024-10-08T16:06:37.793" v="117"/>
        <pc:sldMkLst>
          <pc:docMk/>
          <pc:sldMk cId="1973365172" sldId="269"/>
        </pc:sldMkLst>
      </pc:sldChg>
      <pc:sldChg chg="addSp delSp modSp add mod delAnim modAnim">
        <pc:chgData name="Bart Czernicki" userId="9bcd8111-637d-4c5f-8fd7-2e36ab9627d7" providerId="ADAL" clId="{46213F21-8A10-F448-A626-C104A75B36B8}" dt="2024-10-09T13:16:04.352" v="2437"/>
        <pc:sldMkLst>
          <pc:docMk/>
          <pc:sldMk cId="3490603354" sldId="270"/>
        </pc:sldMkLst>
        <pc:spChg chg="del">
          <ac:chgData name="Bart Czernicki" userId="9bcd8111-637d-4c5f-8fd7-2e36ab9627d7" providerId="ADAL" clId="{46213F21-8A10-F448-A626-C104A75B36B8}" dt="2024-10-09T13:16:03.238" v="2436" actId="478"/>
          <ac:spMkLst>
            <pc:docMk/>
            <pc:sldMk cId="3490603354" sldId="270"/>
            <ac:spMk id="2" creationId="{C36C4A50-C9C1-2E82-0EA7-4D9F05696E0D}"/>
          </ac:spMkLst>
        </pc:spChg>
        <pc:picChg chg="add mod">
          <ac:chgData name="Bart Czernicki" userId="9bcd8111-637d-4c5f-8fd7-2e36ab9627d7" providerId="ADAL" clId="{46213F21-8A10-F448-A626-C104A75B36B8}" dt="2024-10-09T13:16:04.352" v="2437"/>
          <ac:picMkLst>
            <pc:docMk/>
            <pc:sldMk cId="3490603354" sldId="270"/>
            <ac:picMk id="3" creationId="{661F82F3-E07B-6D2F-981D-5544214D3230}"/>
          </ac:picMkLst>
        </pc:picChg>
        <pc:picChg chg="del">
          <ac:chgData name="Bart Czernicki" userId="9bcd8111-637d-4c5f-8fd7-2e36ab9627d7" providerId="ADAL" clId="{46213F21-8A10-F448-A626-C104A75B36B8}" dt="2024-10-09T13:15:58.411" v="2435" actId="478"/>
          <ac:picMkLst>
            <pc:docMk/>
            <pc:sldMk cId="3490603354" sldId="270"/>
            <ac:picMk id="4" creationId="{0CE2E354-C6DB-13C0-AE79-131BA0159F1C}"/>
          </ac:picMkLst>
        </pc:picChg>
      </pc:sldChg>
      <pc:sldChg chg="modSp add del mod">
        <pc:chgData name="Bart Czernicki" userId="9bcd8111-637d-4c5f-8fd7-2e36ab9627d7" providerId="ADAL" clId="{46213F21-8A10-F448-A626-C104A75B36B8}" dt="2024-10-10T12:13:44.847" v="2922" actId="2696"/>
        <pc:sldMkLst>
          <pc:docMk/>
          <pc:sldMk cId="4141203395" sldId="274"/>
        </pc:sldMkLst>
        <pc:spChg chg="mod">
          <ac:chgData name="Bart Czernicki" userId="9bcd8111-637d-4c5f-8fd7-2e36ab9627d7" providerId="ADAL" clId="{46213F21-8A10-F448-A626-C104A75B36B8}" dt="2024-10-08T18:10:11.324" v="1762" actId="1076"/>
          <ac:spMkLst>
            <pc:docMk/>
            <pc:sldMk cId="4141203395" sldId="274"/>
            <ac:spMk id="6" creationId="{2A504573-3D9A-CFFC-C704-7754DFFF7317}"/>
          </ac:spMkLst>
        </pc:spChg>
      </pc:sldChg>
      <pc:sldChg chg="modSp add modNotesTx">
        <pc:chgData name="Bart Czernicki" userId="9bcd8111-637d-4c5f-8fd7-2e36ab9627d7" providerId="ADAL" clId="{46213F21-8A10-F448-A626-C104A75B36B8}" dt="2024-10-09T13:34:08.058" v="2495" actId="20577"/>
        <pc:sldMkLst>
          <pc:docMk/>
          <pc:sldMk cId="4215277452" sldId="295"/>
        </pc:sldMkLst>
        <pc:spChg chg="mod">
          <ac:chgData name="Bart Czernicki" userId="9bcd8111-637d-4c5f-8fd7-2e36ab9627d7" providerId="ADAL" clId="{46213F21-8A10-F448-A626-C104A75B36B8}" dt="2024-10-09T13:34:08.058" v="2495" actId="20577"/>
          <ac:spMkLst>
            <pc:docMk/>
            <pc:sldMk cId="4215277452" sldId="295"/>
            <ac:spMk id="24" creationId="{10E81F65-B2FD-78B5-ECC7-6CF75125478A}"/>
          </ac:spMkLst>
        </pc:spChg>
      </pc:sldChg>
      <pc:sldChg chg="delSp modSp mod">
        <pc:chgData name="Bart Czernicki" userId="9bcd8111-637d-4c5f-8fd7-2e36ab9627d7" providerId="ADAL" clId="{46213F21-8A10-F448-A626-C104A75B36B8}" dt="2024-10-08T13:42:34.598" v="109" actId="1036"/>
        <pc:sldMkLst>
          <pc:docMk/>
          <pc:sldMk cId="3974984457" sldId="2147479495"/>
        </pc:sldMkLst>
        <pc:spChg chg="del">
          <ac:chgData name="Bart Czernicki" userId="9bcd8111-637d-4c5f-8fd7-2e36ab9627d7" providerId="ADAL" clId="{46213F21-8A10-F448-A626-C104A75B36B8}" dt="2024-10-08T13:41:50.086" v="65" actId="478"/>
          <ac:spMkLst>
            <pc:docMk/>
            <pc:sldMk cId="3974984457" sldId="2147479495"/>
            <ac:spMk id="3" creationId="{2E371A7F-FCF1-3A66-235E-E67967C1D19A}"/>
          </ac:spMkLst>
        </pc:spChg>
        <pc:spChg chg="mod">
          <ac:chgData name="Bart Czernicki" userId="9bcd8111-637d-4c5f-8fd7-2e36ab9627d7" providerId="ADAL" clId="{46213F21-8A10-F448-A626-C104A75B36B8}" dt="2024-10-08T13:41:40.090" v="64" actId="1076"/>
          <ac:spMkLst>
            <pc:docMk/>
            <pc:sldMk cId="3974984457" sldId="2147479495"/>
            <ac:spMk id="4" creationId="{00000000-0000-0000-0000-000000000000}"/>
          </ac:spMkLst>
        </pc:spChg>
        <pc:spChg chg="mod">
          <ac:chgData name="Bart Czernicki" userId="9bcd8111-637d-4c5f-8fd7-2e36ab9627d7" providerId="ADAL" clId="{46213F21-8A10-F448-A626-C104A75B36B8}" dt="2024-10-08T13:42:31.968" v="103" actId="1036"/>
          <ac:spMkLst>
            <pc:docMk/>
            <pc:sldMk cId="3974984457" sldId="2147479495"/>
            <ac:spMk id="12" creationId="{2A2BFA3B-7015-B805-CAC9-2B17D11C6E1B}"/>
          </ac:spMkLst>
        </pc:spChg>
        <pc:picChg chg="mod">
          <ac:chgData name="Bart Czernicki" userId="9bcd8111-637d-4c5f-8fd7-2e36ab9627d7" providerId="ADAL" clId="{46213F21-8A10-F448-A626-C104A75B36B8}" dt="2024-10-08T13:42:34.598" v="109" actId="1036"/>
          <ac:picMkLst>
            <pc:docMk/>
            <pc:sldMk cId="3974984457" sldId="2147479495"/>
            <ac:picMk id="10" creationId="{BA1187C6-D84D-84A0-6DB0-8C51B93E0007}"/>
          </ac:picMkLst>
        </pc:picChg>
      </pc:sldChg>
      <pc:sldChg chg="del">
        <pc:chgData name="Bart Czernicki" userId="9bcd8111-637d-4c5f-8fd7-2e36ab9627d7" providerId="ADAL" clId="{46213F21-8A10-F448-A626-C104A75B36B8}" dt="2024-10-08T16:06:07.560" v="116" actId="2696"/>
        <pc:sldMkLst>
          <pc:docMk/>
          <pc:sldMk cId="2696525992" sldId="2147479496"/>
        </pc:sldMkLst>
      </pc:sldChg>
      <pc:sldChg chg="del">
        <pc:chgData name="Bart Czernicki" userId="9bcd8111-637d-4c5f-8fd7-2e36ab9627d7" providerId="ADAL" clId="{46213F21-8A10-F448-A626-C104A75B36B8}" dt="2024-10-08T16:06:07.560" v="116" actId="2696"/>
        <pc:sldMkLst>
          <pc:docMk/>
          <pc:sldMk cId="3890776125" sldId="2147479497"/>
        </pc:sldMkLst>
      </pc:sldChg>
      <pc:sldChg chg="del">
        <pc:chgData name="Bart Czernicki" userId="9bcd8111-637d-4c5f-8fd7-2e36ab9627d7" providerId="ADAL" clId="{46213F21-8A10-F448-A626-C104A75B36B8}" dt="2024-10-08T16:06:07.560" v="116" actId="2696"/>
        <pc:sldMkLst>
          <pc:docMk/>
          <pc:sldMk cId="3207089856" sldId="2147479498"/>
        </pc:sldMkLst>
      </pc:sldChg>
      <pc:sldChg chg="add">
        <pc:chgData name="Bart Czernicki" userId="9bcd8111-637d-4c5f-8fd7-2e36ab9627d7" providerId="ADAL" clId="{46213F21-8A10-F448-A626-C104A75B36B8}" dt="2024-10-08T16:05:53.539" v="113"/>
        <pc:sldMkLst>
          <pc:docMk/>
          <pc:sldMk cId="1912566448" sldId="2147482108"/>
        </pc:sldMkLst>
      </pc:sldChg>
      <pc:sldChg chg="modSp add">
        <pc:chgData name="Bart Czernicki" userId="9bcd8111-637d-4c5f-8fd7-2e36ab9627d7" providerId="ADAL" clId="{46213F21-8A10-F448-A626-C104A75B36B8}" dt="2024-10-08T16:20:09.165" v="171" actId="20577"/>
        <pc:sldMkLst>
          <pc:docMk/>
          <pc:sldMk cId="637883223" sldId="2147482109"/>
        </pc:sldMkLst>
        <pc:spChg chg="mod">
          <ac:chgData name="Bart Czernicki" userId="9bcd8111-637d-4c5f-8fd7-2e36ab9627d7" providerId="ADAL" clId="{46213F21-8A10-F448-A626-C104A75B36B8}" dt="2024-10-08T16:20:09.165" v="171" actId="20577"/>
          <ac:spMkLst>
            <pc:docMk/>
            <pc:sldMk cId="637883223" sldId="2147482109"/>
            <ac:spMk id="2" creationId="{F2DC568C-82CC-3184-B99C-56F6E0256AF7}"/>
          </ac:spMkLst>
        </pc:spChg>
        <pc:spChg chg="mod">
          <ac:chgData name="Bart Czernicki" userId="9bcd8111-637d-4c5f-8fd7-2e36ab9627d7" providerId="ADAL" clId="{46213F21-8A10-F448-A626-C104A75B36B8}" dt="2024-10-08T16:19:54.565" v="129" actId="20577"/>
          <ac:spMkLst>
            <pc:docMk/>
            <pc:sldMk cId="637883223" sldId="2147482109"/>
            <ac:spMk id="6" creationId="{DD9F6504-9250-84FC-86C5-162C6232D2A1}"/>
          </ac:spMkLst>
        </pc:spChg>
      </pc:sldChg>
      <pc:sldChg chg="addSp delSp modSp add mod delAnim modAnim">
        <pc:chgData name="Bart Czernicki" userId="9bcd8111-637d-4c5f-8fd7-2e36ab9627d7" providerId="ADAL" clId="{46213F21-8A10-F448-A626-C104A75B36B8}" dt="2024-10-10T12:20:19.775" v="3043" actId="20577"/>
        <pc:sldMkLst>
          <pc:docMk/>
          <pc:sldMk cId="3483294842" sldId="2147482110"/>
        </pc:sldMkLst>
        <pc:spChg chg="mod">
          <ac:chgData name="Bart Czernicki" userId="9bcd8111-637d-4c5f-8fd7-2e36ab9627d7" providerId="ADAL" clId="{46213F21-8A10-F448-A626-C104A75B36B8}" dt="2024-10-08T16:22:03.864" v="197" actId="20577"/>
          <ac:spMkLst>
            <pc:docMk/>
            <pc:sldMk cId="3483294842" sldId="2147482110"/>
            <ac:spMk id="3" creationId="{A2BB94BE-5C54-6E57-5A73-98B9C50704BC}"/>
          </ac:spMkLst>
        </pc:spChg>
        <pc:spChg chg="mod">
          <ac:chgData name="Bart Czernicki" userId="9bcd8111-637d-4c5f-8fd7-2e36ab9627d7" providerId="ADAL" clId="{46213F21-8A10-F448-A626-C104A75B36B8}" dt="2024-10-08T16:22:13.887" v="230" actId="20577"/>
          <ac:spMkLst>
            <pc:docMk/>
            <pc:sldMk cId="3483294842" sldId="2147482110"/>
            <ac:spMk id="4" creationId="{435B264E-1EC4-7265-A494-C52ABF785A81}"/>
          </ac:spMkLst>
        </pc:spChg>
        <pc:spChg chg="mod">
          <ac:chgData name="Bart Czernicki" userId="9bcd8111-637d-4c5f-8fd7-2e36ab9627d7" providerId="ADAL" clId="{46213F21-8A10-F448-A626-C104A75B36B8}" dt="2024-10-08T16:49:35.180" v="1106" actId="14100"/>
          <ac:spMkLst>
            <pc:docMk/>
            <pc:sldMk cId="3483294842" sldId="2147482110"/>
            <ac:spMk id="5" creationId="{044A0355-B615-5E1A-B1A2-415B1C11168F}"/>
          </ac:spMkLst>
        </pc:spChg>
        <pc:spChg chg="del">
          <ac:chgData name="Bart Czernicki" userId="9bcd8111-637d-4c5f-8fd7-2e36ab9627d7" providerId="ADAL" clId="{46213F21-8A10-F448-A626-C104A75B36B8}" dt="2024-10-08T16:23:24.269" v="231" actId="478"/>
          <ac:spMkLst>
            <pc:docMk/>
            <pc:sldMk cId="3483294842" sldId="2147482110"/>
            <ac:spMk id="7" creationId="{1979A620-1F5C-6A52-B3A5-E0BBD057D5A0}"/>
          </ac:spMkLst>
        </pc:spChg>
        <pc:spChg chg="del">
          <ac:chgData name="Bart Czernicki" userId="9bcd8111-637d-4c5f-8fd7-2e36ab9627d7" providerId="ADAL" clId="{46213F21-8A10-F448-A626-C104A75B36B8}" dt="2024-10-08T16:23:24.269" v="231" actId="478"/>
          <ac:spMkLst>
            <pc:docMk/>
            <pc:sldMk cId="3483294842" sldId="2147482110"/>
            <ac:spMk id="8" creationId="{1F6B02C9-8C76-5B96-85DB-63AFEDB98FE5}"/>
          </ac:spMkLst>
        </pc:spChg>
        <pc:spChg chg="del">
          <ac:chgData name="Bart Czernicki" userId="9bcd8111-637d-4c5f-8fd7-2e36ab9627d7" providerId="ADAL" clId="{46213F21-8A10-F448-A626-C104A75B36B8}" dt="2024-10-08T16:23:24.269" v="231" actId="478"/>
          <ac:spMkLst>
            <pc:docMk/>
            <pc:sldMk cId="3483294842" sldId="2147482110"/>
            <ac:spMk id="9" creationId="{A7BFC7AB-96FE-803B-A674-88C2212CEBC5}"/>
          </ac:spMkLst>
        </pc:spChg>
        <pc:spChg chg="del">
          <ac:chgData name="Bart Czernicki" userId="9bcd8111-637d-4c5f-8fd7-2e36ab9627d7" providerId="ADAL" clId="{46213F21-8A10-F448-A626-C104A75B36B8}" dt="2024-10-08T16:23:24.269" v="231" actId="478"/>
          <ac:spMkLst>
            <pc:docMk/>
            <pc:sldMk cId="3483294842" sldId="2147482110"/>
            <ac:spMk id="10" creationId="{735DCA86-2659-E997-6804-3D2C00C94913}"/>
          </ac:spMkLst>
        </pc:spChg>
        <pc:spChg chg="del">
          <ac:chgData name="Bart Czernicki" userId="9bcd8111-637d-4c5f-8fd7-2e36ab9627d7" providerId="ADAL" clId="{46213F21-8A10-F448-A626-C104A75B36B8}" dt="2024-10-08T16:23:24.269" v="231" actId="478"/>
          <ac:spMkLst>
            <pc:docMk/>
            <pc:sldMk cId="3483294842" sldId="2147482110"/>
            <ac:spMk id="11" creationId="{2924F283-F3C8-5ACA-8972-A86693F349E8}"/>
          </ac:spMkLst>
        </pc:spChg>
        <pc:spChg chg="del">
          <ac:chgData name="Bart Czernicki" userId="9bcd8111-637d-4c5f-8fd7-2e36ab9627d7" providerId="ADAL" clId="{46213F21-8A10-F448-A626-C104A75B36B8}" dt="2024-10-08T16:23:24.269" v="231" actId="478"/>
          <ac:spMkLst>
            <pc:docMk/>
            <pc:sldMk cId="3483294842" sldId="2147482110"/>
            <ac:spMk id="12" creationId="{EEB49614-F34F-E2B1-F9AC-2480CCC295A1}"/>
          </ac:spMkLst>
        </pc:spChg>
        <pc:spChg chg="del">
          <ac:chgData name="Bart Czernicki" userId="9bcd8111-637d-4c5f-8fd7-2e36ab9627d7" providerId="ADAL" clId="{46213F21-8A10-F448-A626-C104A75B36B8}" dt="2024-10-08T16:23:24.269" v="231" actId="478"/>
          <ac:spMkLst>
            <pc:docMk/>
            <pc:sldMk cId="3483294842" sldId="2147482110"/>
            <ac:spMk id="13" creationId="{AF9FF61D-B6C5-68E9-FE91-A374D85E9C2F}"/>
          </ac:spMkLst>
        </pc:spChg>
        <pc:spChg chg="del">
          <ac:chgData name="Bart Czernicki" userId="9bcd8111-637d-4c5f-8fd7-2e36ab9627d7" providerId="ADAL" clId="{46213F21-8A10-F448-A626-C104A75B36B8}" dt="2024-10-08T16:23:24.269" v="231" actId="478"/>
          <ac:spMkLst>
            <pc:docMk/>
            <pc:sldMk cId="3483294842" sldId="2147482110"/>
            <ac:spMk id="14" creationId="{804E3A60-7543-727E-4F2F-037A01ED4792}"/>
          </ac:spMkLst>
        </pc:spChg>
        <pc:spChg chg="del">
          <ac:chgData name="Bart Czernicki" userId="9bcd8111-637d-4c5f-8fd7-2e36ab9627d7" providerId="ADAL" clId="{46213F21-8A10-F448-A626-C104A75B36B8}" dt="2024-10-08T16:23:24.269" v="231" actId="478"/>
          <ac:spMkLst>
            <pc:docMk/>
            <pc:sldMk cId="3483294842" sldId="2147482110"/>
            <ac:spMk id="15" creationId="{B92AED35-D0C6-E5A8-039C-B5C82D80EA08}"/>
          </ac:spMkLst>
        </pc:spChg>
        <pc:spChg chg="del">
          <ac:chgData name="Bart Czernicki" userId="9bcd8111-637d-4c5f-8fd7-2e36ab9627d7" providerId="ADAL" clId="{46213F21-8A10-F448-A626-C104A75B36B8}" dt="2024-10-08T16:23:24.269" v="231" actId="478"/>
          <ac:spMkLst>
            <pc:docMk/>
            <pc:sldMk cId="3483294842" sldId="2147482110"/>
            <ac:spMk id="16" creationId="{22DABAFA-F893-F2E6-FFD0-D3A8A251DFF0}"/>
          </ac:spMkLst>
        </pc:spChg>
        <pc:spChg chg="del">
          <ac:chgData name="Bart Czernicki" userId="9bcd8111-637d-4c5f-8fd7-2e36ab9627d7" providerId="ADAL" clId="{46213F21-8A10-F448-A626-C104A75B36B8}" dt="2024-10-08T16:23:24.269" v="231" actId="478"/>
          <ac:spMkLst>
            <pc:docMk/>
            <pc:sldMk cId="3483294842" sldId="2147482110"/>
            <ac:spMk id="17" creationId="{9EDDEB9F-7B4F-CEA4-2DE1-9D3DA9BA45C4}"/>
          </ac:spMkLst>
        </pc:spChg>
        <pc:spChg chg="del">
          <ac:chgData name="Bart Czernicki" userId="9bcd8111-637d-4c5f-8fd7-2e36ab9627d7" providerId="ADAL" clId="{46213F21-8A10-F448-A626-C104A75B36B8}" dt="2024-10-08T16:23:24.269" v="231" actId="478"/>
          <ac:spMkLst>
            <pc:docMk/>
            <pc:sldMk cId="3483294842" sldId="2147482110"/>
            <ac:spMk id="18" creationId="{C9C3B3E6-3A17-30D4-3ED8-2E1826E743D4}"/>
          </ac:spMkLst>
        </pc:spChg>
        <pc:spChg chg="del">
          <ac:chgData name="Bart Czernicki" userId="9bcd8111-637d-4c5f-8fd7-2e36ab9627d7" providerId="ADAL" clId="{46213F21-8A10-F448-A626-C104A75B36B8}" dt="2024-10-08T16:23:24.269" v="231" actId="478"/>
          <ac:spMkLst>
            <pc:docMk/>
            <pc:sldMk cId="3483294842" sldId="2147482110"/>
            <ac:spMk id="19" creationId="{52F94402-8460-B152-A182-89BB9DB2BE94}"/>
          </ac:spMkLst>
        </pc:spChg>
        <pc:spChg chg="del">
          <ac:chgData name="Bart Czernicki" userId="9bcd8111-637d-4c5f-8fd7-2e36ab9627d7" providerId="ADAL" clId="{46213F21-8A10-F448-A626-C104A75B36B8}" dt="2024-10-08T16:23:24.269" v="231" actId="478"/>
          <ac:spMkLst>
            <pc:docMk/>
            <pc:sldMk cId="3483294842" sldId="2147482110"/>
            <ac:spMk id="20" creationId="{9CF065AB-AF36-883D-E77C-B8C68A9346C5}"/>
          </ac:spMkLst>
        </pc:spChg>
        <pc:spChg chg="del">
          <ac:chgData name="Bart Czernicki" userId="9bcd8111-637d-4c5f-8fd7-2e36ab9627d7" providerId="ADAL" clId="{46213F21-8A10-F448-A626-C104A75B36B8}" dt="2024-10-08T16:23:24.269" v="231" actId="478"/>
          <ac:spMkLst>
            <pc:docMk/>
            <pc:sldMk cId="3483294842" sldId="2147482110"/>
            <ac:spMk id="22" creationId="{6CF4A594-6C78-F15E-B4F7-9A6CE97A3BA9}"/>
          </ac:spMkLst>
        </pc:spChg>
        <pc:spChg chg="del">
          <ac:chgData name="Bart Czernicki" userId="9bcd8111-637d-4c5f-8fd7-2e36ab9627d7" providerId="ADAL" clId="{46213F21-8A10-F448-A626-C104A75B36B8}" dt="2024-10-08T16:23:24.269" v="231" actId="478"/>
          <ac:spMkLst>
            <pc:docMk/>
            <pc:sldMk cId="3483294842" sldId="2147482110"/>
            <ac:spMk id="23" creationId="{66CA8038-AC6C-C795-D714-714F6A2AF940}"/>
          </ac:spMkLst>
        </pc:spChg>
        <pc:spChg chg="del">
          <ac:chgData name="Bart Czernicki" userId="9bcd8111-637d-4c5f-8fd7-2e36ab9627d7" providerId="ADAL" clId="{46213F21-8A10-F448-A626-C104A75B36B8}" dt="2024-10-08T16:23:24.269" v="231" actId="478"/>
          <ac:spMkLst>
            <pc:docMk/>
            <pc:sldMk cId="3483294842" sldId="2147482110"/>
            <ac:spMk id="26" creationId="{FD26CE63-BF8A-C363-5A4C-0A9A77D0CE69}"/>
          </ac:spMkLst>
        </pc:spChg>
        <pc:spChg chg="del">
          <ac:chgData name="Bart Czernicki" userId="9bcd8111-637d-4c5f-8fd7-2e36ab9627d7" providerId="ADAL" clId="{46213F21-8A10-F448-A626-C104A75B36B8}" dt="2024-10-08T16:23:24.269" v="231" actId="478"/>
          <ac:spMkLst>
            <pc:docMk/>
            <pc:sldMk cId="3483294842" sldId="2147482110"/>
            <ac:spMk id="27" creationId="{833374EF-9CA5-8002-2AF0-A3F5BFA89159}"/>
          </ac:spMkLst>
        </pc:spChg>
        <pc:spChg chg="del">
          <ac:chgData name="Bart Czernicki" userId="9bcd8111-637d-4c5f-8fd7-2e36ab9627d7" providerId="ADAL" clId="{46213F21-8A10-F448-A626-C104A75B36B8}" dt="2024-10-08T16:23:24.269" v="231" actId="478"/>
          <ac:spMkLst>
            <pc:docMk/>
            <pc:sldMk cId="3483294842" sldId="2147482110"/>
            <ac:spMk id="28" creationId="{15B9F804-1912-EB67-5DB8-9BC21763171C}"/>
          </ac:spMkLst>
        </pc:spChg>
        <pc:spChg chg="del">
          <ac:chgData name="Bart Czernicki" userId="9bcd8111-637d-4c5f-8fd7-2e36ab9627d7" providerId="ADAL" clId="{46213F21-8A10-F448-A626-C104A75B36B8}" dt="2024-10-08T16:23:48.211" v="234" actId="478"/>
          <ac:spMkLst>
            <pc:docMk/>
            <pc:sldMk cId="3483294842" sldId="2147482110"/>
            <ac:spMk id="30" creationId="{30861C65-F384-0D5F-B65B-9DDF91522F58}"/>
          </ac:spMkLst>
        </pc:spChg>
        <pc:spChg chg="del">
          <ac:chgData name="Bart Czernicki" userId="9bcd8111-637d-4c5f-8fd7-2e36ab9627d7" providerId="ADAL" clId="{46213F21-8A10-F448-A626-C104A75B36B8}" dt="2024-10-08T16:23:48.211" v="234" actId="478"/>
          <ac:spMkLst>
            <pc:docMk/>
            <pc:sldMk cId="3483294842" sldId="2147482110"/>
            <ac:spMk id="32" creationId="{433D3804-A574-78F1-DA9F-A044EC390550}"/>
          </ac:spMkLst>
        </pc:spChg>
        <pc:spChg chg="del">
          <ac:chgData name="Bart Czernicki" userId="9bcd8111-637d-4c5f-8fd7-2e36ab9627d7" providerId="ADAL" clId="{46213F21-8A10-F448-A626-C104A75B36B8}" dt="2024-10-08T16:23:48.211" v="234" actId="478"/>
          <ac:spMkLst>
            <pc:docMk/>
            <pc:sldMk cId="3483294842" sldId="2147482110"/>
            <ac:spMk id="33" creationId="{B0EFFB97-2604-6095-C4CD-48D91627A30E}"/>
          </ac:spMkLst>
        </pc:spChg>
        <pc:spChg chg="del">
          <ac:chgData name="Bart Czernicki" userId="9bcd8111-637d-4c5f-8fd7-2e36ab9627d7" providerId="ADAL" clId="{46213F21-8A10-F448-A626-C104A75B36B8}" dt="2024-10-08T16:23:48.211" v="234" actId="478"/>
          <ac:spMkLst>
            <pc:docMk/>
            <pc:sldMk cId="3483294842" sldId="2147482110"/>
            <ac:spMk id="34" creationId="{116B994B-AA89-3AA5-27E5-475764D66652}"/>
          </ac:spMkLst>
        </pc:spChg>
        <pc:spChg chg="del">
          <ac:chgData name="Bart Czernicki" userId="9bcd8111-637d-4c5f-8fd7-2e36ab9627d7" providerId="ADAL" clId="{46213F21-8A10-F448-A626-C104A75B36B8}" dt="2024-10-08T16:23:48.211" v="234" actId="478"/>
          <ac:spMkLst>
            <pc:docMk/>
            <pc:sldMk cId="3483294842" sldId="2147482110"/>
            <ac:spMk id="35" creationId="{0CB277B4-046A-B58E-7D27-98EE2B795EB8}"/>
          </ac:spMkLst>
        </pc:spChg>
        <pc:spChg chg="del">
          <ac:chgData name="Bart Czernicki" userId="9bcd8111-637d-4c5f-8fd7-2e36ab9627d7" providerId="ADAL" clId="{46213F21-8A10-F448-A626-C104A75B36B8}" dt="2024-10-08T16:23:48.211" v="234" actId="478"/>
          <ac:spMkLst>
            <pc:docMk/>
            <pc:sldMk cId="3483294842" sldId="2147482110"/>
            <ac:spMk id="37" creationId="{4F9D50E5-7576-64E2-149F-3A2A529CFDBF}"/>
          </ac:spMkLst>
        </pc:spChg>
        <pc:spChg chg="del">
          <ac:chgData name="Bart Czernicki" userId="9bcd8111-637d-4c5f-8fd7-2e36ab9627d7" providerId="ADAL" clId="{46213F21-8A10-F448-A626-C104A75B36B8}" dt="2024-10-08T16:23:48.211" v="234" actId="478"/>
          <ac:spMkLst>
            <pc:docMk/>
            <pc:sldMk cId="3483294842" sldId="2147482110"/>
            <ac:spMk id="38" creationId="{FFDF175B-8915-F9E7-8BC7-D9D28A53342D}"/>
          </ac:spMkLst>
        </pc:spChg>
        <pc:spChg chg="del">
          <ac:chgData name="Bart Czernicki" userId="9bcd8111-637d-4c5f-8fd7-2e36ab9627d7" providerId="ADAL" clId="{46213F21-8A10-F448-A626-C104A75B36B8}" dt="2024-10-08T16:23:48.211" v="234" actId="478"/>
          <ac:spMkLst>
            <pc:docMk/>
            <pc:sldMk cId="3483294842" sldId="2147482110"/>
            <ac:spMk id="39" creationId="{70E2DF03-0697-552F-C7D0-7437C515134C}"/>
          </ac:spMkLst>
        </pc:spChg>
        <pc:spChg chg="del">
          <ac:chgData name="Bart Czernicki" userId="9bcd8111-637d-4c5f-8fd7-2e36ab9627d7" providerId="ADAL" clId="{46213F21-8A10-F448-A626-C104A75B36B8}" dt="2024-10-08T16:23:48.211" v="234" actId="478"/>
          <ac:spMkLst>
            <pc:docMk/>
            <pc:sldMk cId="3483294842" sldId="2147482110"/>
            <ac:spMk id="40" creationId="{7C50CB57-EBB8-43E0-6DB6-0FCB55578F9B}"/>
          </ac:spMkLst>
        </pc:spChg>
        <pc:spChg chg="del">
          <ac:chgData name="Bart Czernicki" userId="9bcd8111-637d-4c5f-8fd7-2e36ab9627d7" providerId="ADAL" clId="{46213F21-8A10-F448-A626-C104A75B36B8}" dt="2024-10-08T16:23:48.211" v="234" actId="478"/>
          <ac:spMkLst>
            <pc:docMk/>
            <pc:sldMk cId="3483294842" sldId="2147482110"/>
            <ac:spMk id="41" creationId="{2050DFAD-D4D6-B500-D6A3-D9132E2B3ADE}"/>
          </ac:spMkLst>
        </pc:spChg>
        <pc:spChg chg="del">
          <ac:chgData name="Bart Czernicki" userId="9bcd8111-637d-4c5f-8fd7-2e36ab9627d7" providerId="ADAL" clId="{46213F21-8A10-F448-A626-C104A75B36B8}" dt="2024-10-08T16:23:48.211" v="234" actId="478"/>
          <ac:spMkLst>
            <pc:docMk/>
            <pc:sldMk cId="3483294842" sldId="2147482110"/>
            <ac:spMk id="43" creationId="{70B885AD-B75B-BEC1-1708-B4984AB0FA99}"/>
          </ac:spMkLst>
        </pc:spChg>
        <pc:spChg chg="del">
          <ac:chgData name="Bart Czernicki" userId="9bcd8111-637d-4c5f-8fd7-2e36ab9627d7" providerId="ADAL" clId="{46213F21-8A10-F448-A626-C104A75B36B8}" dt="2024-10-08T16:23:48.211" v="234" actId="478"/>
          <ac:spMkLst>
            <pc:docMk/>
            <pc:sldMk cId="3483294842" sldId="2147482110"/>
            <ac:spMk id="44" creationId="{8D3F08D5-D334-684C-4517-5FC31F90A504}"/>
          </ac:spMkLst>
        </pc:spChg>
        <pc:spChg chg="del">
          <ac:chgData name="Bart Czernicki" userId="9bcd8111-637d-4c5f-8fd7-2e36ab9627d7" providerId="ADAL" clId="{46213F21-8A10-F448-A626-C104A75B36B8}" dt="2024-10-08T16:23:48.211" v="234" actId="478"/>
          <ac:spMkLst>
            <pc:docMk/>
            <pc:sldMk cId="3483294842" sldId="2147482110"/>
            <ac:spMk id="45" creationId="{927583B9-C048-16A5-FA61-3B4495EB7B98}"/>
          </ac:spMkLst>
        </pc:spChg>
        <pc:spChg chg="del">
          <ac:chgData name="Bart Czernicki" userId="9bcd8111-637d-4c5f-8fd7-2e36ab9627d7" providerId="ADAL" clId="{46213F21-8A10-F448-A626-C104A75B36B8}" dt="2024-10-08T16:23:48.211" v="234" actId="478"/>
          <ac:spMkLst>
            <pc:docMk/>
            <pc:sldMk cId="3483294842" sldId="2147482110"/>
            <ac:spMk id="46" creationId="{3B85A879-8F0F-F24B-1925-31C3023E1B57}"/>
          </ac:spMkLst>
        </pc:spChg>
        <pc:spChg chg="del">
          <ac:chgData name="Bart Czernicki" userId="9bcd8111-637d-4c5f-8fd7-2e36ab9627d7" providerId="ADAL" clId="{46213F21-8A10-F448-A626-C104A75B36B8}" dt="2024-10-08T16:23:48.211" v="234" actId="478"/>
          <ac:spMkLst>
            <pc:docMk/>
            <pc:sldMk cId="3483294842" sldId="2147482110"/>
            <ac:spMk id="47" creationId="{C8AD0E3D-B053-C9D2-B620-1CEB600ABB15}"/>
          </ac:spMkLst>
        </pc:spChg>
        <pc:spChg chg="del">
          <ac:chgData name="Bart Czernicki" userId="9bcd8111-637d-4c5f-8fd7-2e36ab9627d7" providerId="ADAL" clId="{46213F21-8A10-F448-A626-C104A75B36B8}" dt="2024-10-08T16:23:48.211" v="234" actId="478"/>
          <ac:spMkLst>
            <pc:docMk/>
            <pc:sldMk cId="3483294842" sldId="2147482110"/>
            <ac:spMk id="48" creationId="{62495586-5471-0CF2-8A13-F095B2B29139}"/>
          </ac:spMkLst>
        </pc:spChg>
        <pc:spChg chg="del">
          <ac:chgData name="Bart Czernicki" userId="9bcd8111-637d-4c5f-8fd7-2e36ab9627d7" providerId="ADAL" clId="{46213F21-8A10-F448-A626-C104A75B36B8}" dt="2024-10-08T16:23:48.211" v="234" actId="478"/>
          <ac:spMkLst>
            <pc:docMk/>
            <pc:sldMk cId="3483294842" sldId="2147482110"/>
            <ac:spMk id="49" creationId="{93507FBA-BFE7-D017-3DFD-41313248B7EB}"/>
          </ac:spMkLst>
        </pc:spChg>
        <pc:spChg chg="del">
          <ac:chgData name="Bart Czernicki" userId="9bcd8111-637d-4c5f-8fd7-2e36ab9627d7" providerId="ADAL" clId="{46213F21-8A10-F448-A626-C104A75B36B8}" dt="2024-10-08T16:23:48.211" v="234" actId="478"/>
          <ac:spMkLst>
            <pc:docMk/>
            <pc:sldMk cId="3483294842" sldId="2147482110"/>
            <ac:spMk id="50" creationId="{F340A99D-A7FF-2A47-CE27-798ACEAD18E3}"/>
          </ac:spMkLst>
        </pc:spChg>
        <pc:spChg chg="mod">
          <ac:chgData name="Bart Czernicki" userId="9bcd8111-637d-4c5f-8fd7-2e36ab9627d7" providerId="ADAL" clId="{46213F21-8A10-F448-A626-C104A75B36B8}" dt="2024-10-08T16:50:09.856" v="1118" actId="14100"/>
          <ac:spMkLst>
            <pc:docMk/>
            <pc:sldMk cId="3483294842" sldId="2147482110"/>
            <ac:spMk id="51" creationId="{6760BE2C-6808-D140-1765-54B7467B7171}"/>
          </ac:spMkLst>
        </pc:spChg>
        <pc:spChg chg="del">
          <ac:chgData name="Bart Czernicki" userId="9bcd8111-637d-4c5f-8fd7-2e36ab9627d7" providerId="ADAL" clId="{46213F21-8A10-F448-A626-C104A75B36B8}" dt="2024-10-08T16:23:48.211" v="234" actId="478"/>
          <ac:spMkLst>
            <pc:docMk/>
            <pc:sldMk cId="3483294842" sldId="2147482110"/>
            <ac:spMk id="52" creationId="{328CE58D-2B8D-A3E8-A372-23093F2F7B66}"/>
          </ac:spMkLst>
        </pc:spChg>
        <pc:spChg chg="del">
          <ac:chgData name="Bart Czernicki" userId="9bcd8111-637d-4c5f-8fd7-2e36ab9627d7" providerId="ADAL" clId="{46213F21-8A10-F448-A626-C104A75B36B8}" dt="2024-10-08T16:23:48.211" v="234" actId="478"/>
          <ac:spMkLst>
            <pc:docMk/>
            <pc:sldMk cId="3483294842" sldId="2147482110"/>
            <ac:spMk id="54" creationId="{E33CB1E8-431B-3240-B109-6F3BBA5DE155}"/>
          </ac:spMkLst>
        </pc:spChg>
        <pc:spChg chg="del mod">
          <ac:chgData name="Bart Czernicki" userId="9bcd8111-637d-4c5f-8fd7-2e36ab9627d7" providerId="ADAL" clId="{46213F21-8A10-F448-A626-C104A75B36B8}" dt="2024-10-08T16:24:04.184" v="237" actId="478"/>
          <ac:spMkLst>
            <pc:docMk/>
            <pc:sldMk cId="3483294842" sldId="2147482110"/>
            <ac:spMk id="55" creationId="{DFCD0A96-10A0-158E-56A4-780171A7D8A1}"/>
          </ac:spMkLst>
        </pc:spChg>
        <pc:spChg chg="del mod">
          <ac:chgData name="Bart Czernicki" userId="9bcd8111-637d-4c5f-8fd7-2e36ab9627d7" providerId="ADAL" clId="{46213F21-8A10-F448-A626-C104A75B36B8}" dt="2024-10-08T16:24:06.015" v="238" actId="478"/>
          <ac:spMkLst>
            <pc:docMk/>
            <pc:sldMk cId="3483294842" sldId="2147482110"/>
            <ac:spMk id="56" creationId="{D5086ED0-DFCD-7301-3D93-883CFFD2C890}"/>
          </ac:spMkLst>
        </pc:spChg>
        <pc:spChg chg="del mod">
          <ac:chgData name="Bart Czernicki" userId="9bcd8111-637d-4c5f-8fd7-2e36ab9627d7" providerId="ADAL" clId="{46213F21-8A10-F448-A626-C104A75B36B8}" dt="2024-10-08T16:24:08.698" v="239" actId="478"/>
          <ac:spMkLst>
            <pc:docMk/>
            <pc:sldMk cId="3483294842" sldId="2147482110"/>
            <ac:spMk id="57" creationId="{356664AA-2AA3-39AE-E6EE-69947D72B4C0}"/>
          </ac:spMkLst>
        </pc:spChg>
        <pc:spChg chg="del mod">
          <ac:chgData name="Bart Czernicki" userId="9bcd8111-637d-4c5f-8fd7-2e36ab9627d7" providerId="ADAL" clId="{46213F21-8A10-F448-A626-C104A75B36B8}" dt="2024-10-08T16:24:00.917" v="236" actId="478"/>
          <ac:spMkLst>
            <pc:docMk/>
            <pc:sldMk cId="3483294842" sldId="2147482110"/>
            <ac:spMk id="58" creationId="{5F8693CA-4120-F249-F140-68A2D20658D2}"/>
          </ac:spMkLst>
        </pc:spChg>
        <pc:spChg chg="del">
          <ac:chgData name="Bart Czernicki" userId="9bcd8111-637d-4c5f-8fd7-2e36ab9627d7" providerId="ADAL" clId="{46213F21-8A10-F448-A626-C104A75B36B8}" dt="2024-10-08T16:23:48.211" v="234" actId="478"/>
          <ac:spMkLst>
            <pc:docMk/>
            <pc:sldMk cId="3483294842" sldId="2147482110"/>
            <ac:spMk id="59" creationId="{27FF32C7-D3D1-9E75-A52D-78C06C6DF064}"/>
          </ac:spMkLst>
        </pc:spChg>
        <pc:spChg chg="del">
          <ac:chgData name="Bart Czernicki" userId="9bcd8111-637d-4c5f-8fd7-2e36ab9627d7" providerId="ADAL" clId="{46213F21-8A10-F448-A626-C104A75B36B8}" dt="2024-10-08T16:23:48.211" v="234" actId="478"/>
          <ac:spMkLst>
            <pc:docMk/>
            <pc:sldMk cId="3483294842" sldId="2147482110"/>
            <ac:spMk id="60" creationId="{C47219D9-BB8C-D9FA-3C80-279CBFC50F79}"/>
          </ac:spMkLst>
        </pc:spChg>
        <pc:spChg chg="del">
          <ac:chgData name="Bart Czernicki" userId="9bcd8111-637d-4c5f-8fd7-2e36ab9627d7" providerId="ADAL" clId="{46213F21-8A10-F448-A626-C104A75B36B8}" dt="2024-10-08T16:23:48.211" v="234" actId="478"/>
          <ac:spMkLst>
            <pc:docMk/>
            <pc:sldMk cId="3483294842" sldId="2147482110"/>
            <ac:spMk id="61" creationId="{0E398603-302E-79BF-57DF-659C0833D681}"/>
          </ac:spMkLst>
        </pc:spChg>
        <pc:spChg chg="del">
          <ac:chgData name="Bart Czernicki" userId="9bcd8111-637d-4c5f-8fd7-2e36ab9627d7" providerId="ADAL" clId="{46213F21-8A10-F448-A626-C104A75B36B8}" dt="2024-10-08T16:23:48.211" v="234" actId="478"/>
          <ac:spMkLst>
            <pc:docMk/>
            <pc:sldMk cId="3483294842" sldId="2147482110"/>
            <ac:spMk id="62" creationId="{487FFB68-57BB-3A80-D4FF-CE5B21EB73EA}"/>
          </ac:spMkLst>
        </pc:spChg>
        <pc:spChg chg="del">
          <ac:chgData name="Bart Czernicki" userId="9bcd8111-637d-4c5f-8fd7-2e36ab9627d7" providerId="ADAL" clId="{46213F21-8A10-F448-A626-C104A75B36B8}" dt="2024-10-08T16:23:48.211" v="234" actId="478"/>
          <ac:spMkLst>
            <pc:docMk/>
            <pc:sldMk cId="3483294842" sldId="2147482110"/>
            <ac:spMk id="63" creationId="{F55781C3-B672-E411-A03D-F4E572F212DA}"/>
          </ac:spMkLst>
        </pc:spChg>
        <pc:spChg chg="del">
          <ac:chgData name="Bart Czernicki" userId="9bcd8111-637d-4c5f-8fd7-2e36ab9627d7" providerId="ADAL" clId="{46213F21-8A10-F448-A626-C104A75B36B8}" dt="2024-10-08T16:23:48.211" v="234" actId="478"/>
          <ac:spMkLst>
            <pc:docMk/>
            <pc:sldMk cId="3483294842" sldId="2147482110"/>
            <ac:spMk id="64" creationId="{DBD1CD58-B30B-B714-EBA6-353E87709208}"/>
          </ac:spMkLst>
        </pc:spChg>
        <pc:spChg chg="mod topLvl">
          <ac:chgData name="Bart Czernicki" userId="9bcd8111-637d-4c5f-8fd7-2e36ab9627d7" providerId="ADAL" clId="{46213F21-8A10-F448-A626-C104A75B36B8}" dt="2024-10-08T16:49:56.294" v="1117" actId="1036"/>
          <ac:spMkLst>
            <pc:docMk/>
            <pc:sldMk cId="3483294842" sldId="2147482110"/>
            <ac:spMk id="66" creationId="{0D2DB8A3-A91A-FF1C-81B2-E2B1DE4BA64B}"/>
          </ac:spMkLst>
        </pc:spChg>
        <pc:spChg chg="del mod topLvl">
          <ac:chgData name="Bart Czernicki" userId="9bcd8111-637d-4c5f-8fd7-2e36ab9627d7" providerId="ADAL" clId="{46213F21-8A10-F448-A626-C104A75B36B8}" dt="2024-10-08T16:24:48.734" v="243" actId="478"/>
          <ac:spMkLst>
            <pc:docMk/>
            <pc:sldMk cId="3483294842" sldId="2147482110"/>
            <ac:spMk id="67" creationId="{489FC87E-56E3-4903-54BC-FD8A66ED6F76}"/>
          </ac:spMkLst>
        </pc:spChg>
        <pc:spChg chg="add mod">
          <ac:chgData name="Bart Czernicki" userId="9bcd8111-637d-4c5f-8fd7-2e36ab9627d7" providerId="ADAL" clId="{46213F21-8A10-F448-A626-C104A75B36B8}" dt="2024-10-08T16:49:56.294" v="1117" actId="1036"/>
          <ac:spMkLst>
            <pc:docMk/>
            <pc:sldMk cId="3483294842" sldId="2147482110"/>
            <ac:spMk id="68" creationId="{BA109D54-E04D-CEA1-7F13-BED19027CF7E}"/>
          </ac:spMkLst>
        </pc:spChg>
        <pc:spChg chg="add mod">
          <ac:chgData name="Bart Czernicki" userId="9bcd8111-637d-4c5f-8fd7-2e36ab9627d7" providerId="ADAL" clId="{46213F21-8A10-F448-A626-C104A75B36B8}" dt="2024-10-08T16:49:56.294" v="1117" actId="1036"/>
          <ac:spMkLst>
            <pc:docMk/>
            <pc:sldMk cId="3483294842" sldId="2147482110"/>
            <ac:spMk id="69" creationId="{CEFF158D-5754-1057-7250-E2CC1BB17B63}"/>
          </ac:spMkLst>
        </pc:spChg>
        <pc:spChg chg="add mod">
          <ac:chgData name="Bart Czernicki" userId="9bcd8111-637d-4c5f-8fd7-2e36ab9627d7" providerId="ADAL" clId="{46213F21-8A10-F448-A626-C104A75B36B8}" dt="2024-10-08T16:49:56.294" v="1117" actId="1036"/>
          <ac:spMkLst>
            <pc:docMk/>
            <pc:sldMk cId="3483294842" sldId="2147482110"/>
            <ac:spMk id="70" creationId="{74F391B7-9849-CF26-0498-DFED9302C706}"/>
          </ac:spMkLst>
        </pc:spChg>
        <pc:spChg chg="add mod">
          <ac:chgData name="Bart Czernicki" userId="9bcd8111-637d-4c5f-8fd7-2e36ab9627d7" providerId="ADAL" clId="{46213F21-8A10-F448-A626-C104A75B36B8}" dt="2024-10-08T16:49:56.294" v="1117" actId="1036"/>
          <ac:spMkLst>
            <pc:docMk/>
            <pc:sldMk cId="3483294842" sldId="2147482110"/>
            <ac:spMk id="71" creationId="{A74D3643-25FD-CC41-2EDC-79090CC77BCC}"/>
          </ac:spMkLst>
        </pc:spChg>
        <pc:spChg chg="add mod">
          <ac:chgData name="Bart Czernicki" userId="9bcd8111-637d-4c5f-8fd7-2e36ab9627d7" providerId="ADAL" clId="{46213F21-8A10-F448-A626-C104A75B36B8}" dt="2024-10-08T16:49:56.294" v="1117" actId="1036"/>
          <ac:spMkLst>
            <pc:docMk/>
            <pc:sldMk cId="3483294842" sldId="2147482110"/>
            <ac:spMk id="72" creationId="{A8C39CB2-9392-50F1-1A47-AAD5A65F24A8}"/>
          </ac:spMkLst>
        </pc:spChg>
        <pc:spChg chg="add mod">
          <ac:chgData name="Bart Czernicki" userId="9bcd8111-637d-4c5f-8fd7-2e36ab9627d7" providerId="ADAL" clId="{46213F21-8A10-F448-A626-C104A75B36B8}" dt="2024-10-08T16:49:56.294" v="1117" actId="1036"/>
          <ac:spMkLst>
            <pc:docMk/>
            <pc:sldMk cId="3483294842" sldId="2147482110"/>
            <ac:spMk id="73" creationId="{F529EB86-5F84-683B-215D-6B46BFFEACAB}"/>
          </ac:spMkLst>
        </pc:spChg>
        <pc:spChg chg="add mod">
          <ac:chgData name="Bart Czernicki" userId="9bcd8111-637d-4c5f-8fd7-2e36ab9627d7" providerId="ADAL" clId="{46213F21-8A10-F448-A626-C104A75B36B8}" dt="2024-10-08T16:49:56.294" v="1117" actId="1036"/>
          <ac:spMkLst>
            <pc:docMk/>
            <pc:sldMk cId="3483294842" sldId="2147482110"/>
            <ac:spMk id="74" creationId="{1FAA3D9A-A5B0-E966-653C-951CA63D55C9}"/>
          </ac:spMkLst>
        </pc:spChg>
        <pc:spChg chg="add mod">
          <ac:chgData name="Bart Czernicki" userId="9bcd8111-637d-4c5f-8fd7-2e36ab9627d7" providerId="ADAL" clId="{46213F21-8A10-F448-A626-C104A75B36B8}" dt="2024-10-08T16:49:56.294" v="1117" actId="1036"/>
          <ac:spMkLst>
            <pc:docMk/>
            <pc:sldMk cId="3483294842" sldId="2147482110"/>
            <ac:spMk id="75" creationId="{6AB978A8-5FDD-1D37-7949-C9BE7CCFA725}"/>
          </ac:spMkLst>
        </pc:spChg>
        <pc:spChg chg="add mod">
          <ac:chgData name="Bart Czernicki" userId="9bcd8111-637d-4c5f-8fd7-2e36ab9627d7" providerId="ADAL" clId="{46213F21-8A10-F448-A626-C104A75B36B8}" dt="2024-10-08T16:49:56.294" v="1117" actId="1036"/>
          <ac:spMkLst>
            <pc:docMk/>
            <pc:sldMk cId="3483294842" sldId="2147482110"/>
            <ac:spMk id="76" creationId="{4559ED1D-3409-8DCF-913A-7E5F6ADEC0B6}"/>
          </ac:spMkLst>
        </pc:spChg>
        <pc:spChg chg="add del mod">
          <ac:chgData name="Bart Czernicki" userId="9bcd8111-637d-4c5f-8fd7-2e36ab9627d7" providerId="ADAL" clId="{46213F21-8A10-F448-A626-C104A75B36B8}" dt="2024-10-08T16:33:44.606" v="316" actId="478"/>
          <ac:spMkLst>
            <pc:docMk/>
            <pc:sldMk cId="3483294842" sldId="2147482110"/>
            <ac:spMk id="77" creationId="{B5F4774A-96A4-B2E3-A241-F4895EECFB8A}"/>
          </ac:spMkLst>
        </pc:spChg>
        <pc:spChg chg="add mod">
          <ac:chgData name="Bart Czernicki" userId="9bcd8111-637d-4c5f-8fd7-2e36ab9627d7" providerId="ADAL" clId="{46213F21-8A10-F448-A626-C104A75B36B8}" dt="2024-10-08T23:54:29.438" v="2429" actId="20577"/>
          <ac:spMkLst>
            <pc:docMk/>
            <pc:sldMk cId="3483294842" sldId="2147482110"/>
            <ac:spMk id="78" creationId="{6B7A6BD9-54DC-10DB-9F22-20B963F073CD}"/>
          </ac:spMkLst>
        </pc:spChg>
        <pc:spChg chg="add mod">
          <ac:chgData name="Bart Czernicki" userId="9bcd8111-637d-4c5f-8fd7-2e36ab9627d7" providerId="ADAL" clId="{46213F21-8A10-F448-A626-C104A75B36B8}" dt="2024-10-10T12:20:07.670" v="3041" actId="20577"/>
          <ac:spMkLst>
            <pc:docMk/>
            <pc:sldMk cId="3483294842" sldId="2147482110"/>
            <ac:spMk id="79" creationId="{7D47CBA4-846D-0636-C1FC-E60A4B8B9AC3}"/>
          </ac:spMkLst>
        </pc:spChg>
        <pc:spChg chg="add mod">
          <ac:chgData name="Bart Czernicki" userId="9bcd8111-637d-4c5f-8fd7-2e36ab9627d7" providerId="ADAL" clId="{46213F21-8A10-F448-A626-C104A75B36B8}" dt="2024-10-08T16:49:56.294" v="1117" actId="1036"/>
          <ac:spMkLst>
            <pc:docMk/>
            <pc:sldMk cId="3483294842" sldId="2147482110"/>
            <ac:spMk id="80" creationId="{2931C123-9D05-C1CE-EF4A-6A8DF19E12E9}"/>
          </ac:spMkLst>
        </pc:spChg>
        <pc:spChg chg="add mod">
          <ac:chgData name="Bart Czernicki" userId="9bcd8111-637d-4c5f-8fd7-2e36ab9627d7" providerId="ADAL" clId="{46213F21-8A10-F448-A626-C104A75B36B8}" dt="2024-10-08T23:54:07.581" v="2412" actId="20577"/>
          <ac:spMkLst>
            <pc:docMk/>
            <pc:sldMk cId="3483294842" sldId="2147482110"/>
            <ac:spMk id="81" creationId="{99658925-0D88-F8B5-B473-FEF29DB42010}"/>
          </ac:spMkLst>
        </pc:spChg>
        <pc:spChg chg="add mod">
          <ac:chgData name="Bart Czernicki" userId="9bcd8111-637d-4c5f-8fd7-2e36ab9627d7" providerId="ADAL" clId="{46213F21-8A10-F448-A626-C104A75B36B8}" dt="2024-10-10T12:20:19.775" v="3043" actId="20577"/>
          <ac:spMkLst>
            <pc:docMk/>
            <pc:sldMk cId="3483294842" sldId="2147482110"/>
            <ac:spMk id="82" creationId="{64228823-24C4-DEC6-4F7A-A1D576760876}"/>
          </ac:spMkLst>
        </pc:spChg>
        <pc:spChg chg="add mod">
          <ac:chgData name="Bart Czernicki" userId="9bcd8111-637d-4c5f-8fd7-2e36ab9627d7" providerId="ADAL" clId="{46213F21-8A10-F448-A626-C104A75B36B8}" dt="2024-10-08T23:53:38.206" v="2385" actId="20577"/>
          <ac:spMkLst>
            <pc:docMk/>
            <pc:sldMk cId="3483294842" sldId="2147482110"/>
            <ac:spMk id="83" creationId="{94415840-55CC-18F4-0ED8-AE873FA30A6C}"/>
          </ac:spMkLst>
        </pc:spChg>
        <pc:spChg chg="add mod">
          <ac:chgData name="Bart Czernicki" userId="9bcd8111-637d-4c5f-8fd7-2e36ab9627d7" providerId="ADAL" clId="{46213F21-8A10-F448-A626-C104A75B36B8}" dt="2024-10-08T16:49:56.294" v="1117" actId="1036"/>
          <ac:spMkLst>
            <pc:docMk/>
            <pc:sldMk cId="3483294842" sldId="2147482110"/>
            <ac:spMk id="84" creationId="{AD0ECAA6-A9E5-924E-9DAF-58F1C3615232}"/>
          </ac:spMkLst>
        </pc:spChg>
        <pc:spChg chg="add mod">
          <ac:chgData name="Bart Czernicki" userId="9bcd8111-637d-4c5f-8fd7-2e36ab9627d7" providerId="ADAL" clId="{46213F21-8A10-F448-A626-C104A75B36B8}" dt="2024-10-08T23:52:41.691" v="2376" actId="313"/>
          <ac:spMkLst>
            <pc:docMk/>
            <pc:sldMk cId="3483294842" sldId="2147482110"/>
            <ac:spMk id="85" creationId="{52C5B434-7BF6-FB3E-B127-A9790F1A4011}"/>
          </ac:spMkLst>
        </pc:spChg>
        <pc:spChg chg="add mod">
          <ac:chgData name="Bart Czernicki" userId="9bcd8111-637d-4c5f-8fd7-2e36ab9627d7" providerId="ADAL" clId="{46213F21-8A10-F448-A626-C104A75B36B8}" dt="2024-10-08T23:54:00.026" v="2405" actId="20577"/>
          <ac:spMkLst>
            <pc:docMk/>
            <pc:sldMk cId="3483294842" sldId="2147482110"/>
            <ac:spMk id="86" creationId="{13F44D51-4BF6-F18B-C1B0-D8846F325BBA}"/>
          </ac:spMkLst>
        </pc:spChg>
        <pc:spChg chg="add mod">
          <ac:chgData name="Bart Czernicki" userId="9bcd8111-637d-4c5f-8fd7-2e36ab9627d7" providerId="ADAL" clId="{46213F21-8A10-F448-A626-C104A75B36B8}" dt="2024-10-10T12:06:08.498" v="2502" actId="20577"/>
          <ac:spMkLst>
            <pc:docMk/>
            <pc:sldMk cId="3483294842" sldId="2147482110"/>
            <ac:spMk id="87" creationId="{13A57E34-E377-A00C-26FF-0B92946DF211}"/>
          </ac:spMkLst>
        </pc:spChg>
        <pc:grpChg chg="add del mod">
          <ac:chgData name="Bart Czernicki" userId="9bcd8111-637d-4c5f-8fd7-2e36ab9627d7" providerId="ADAL" clId="{46213F21-8A10-F448-A626-C104A75B36B8}" dt="2024-10-08T16:24:48.734" v="243" actId="478"/>
          <ac:grpSpMkLst>
            <pc:docMk/>
            <pc:sldMk cId="3483294842" sldId="2147482110"/>
            <ac:grpSpMk id="29" creationId="{367AF1E4-E52C-87CC-E066-F3FEBC2D58FE}"/>
          </ac:grpSpMkLst>
        </pc:grpChg>
        <pc:picChg chg="del">
          <ac:chgData name="Bart Czernicki" userId="9bcd8111-637d-4c5f-8fd7-2e36ab9627d7" providerId="ADAL" clId="{46213F21-8A10-F448-A626-C104A75B36B8}" dt="2024-10-08T16:23:24.269" v="231" actId="478"/>
          <ac:picMkLst>
            <pc:docMk/>
            <pc:sldMk cId="3483294842" sldId="2147482110"/>
            <ac:picMk id="6" creationId="{6002AC57-6E66-740A-2DF4-505CF8E79909}"/>
          </ac:picMkLst>
        </pc:picChg>
        <pc:picChg chg="del">
          <ac:chgData name="Bart Czernicki" userId="9bcd8111-637d-4c5f-8fd7-2e36ab9627d7" providerId="ADAL" clId="{46213F21-8A10-F448-A626-C104A75B36B8}" dt="2024-10-08T16:23:24.269" v="231" actId="478"/>
          <ac:picMkLst>
            <pc:docMk/>
            <pc:sldMk cId="3483294842" sldId="2147482110"/>
            <ac:picMk id="21" creationId="{6F3151BE-8431-E954-325D-8520AAB104CE}"/>
          </ac:picMkLst>
        </pc:picChg>
        <pc:picChg chg="del">
          <ac:chgData name="Bart Czernicki" userId="9bcd8111-637d-4c5f-8fd7-2e36ab9627d7" providerId="ADAL" clId="{46213F21-8A10-F448-A626-C104A75B36B8}" dt="2024-10-08T16:23:24.269" v="231" actId="478"/>
          <ac:picMkLst>
            <pc:docMk/>
            <pc:sldMk cId="3483294842" sldId="2147482110"/>
            <ac:picMk id="24" creationId="{3EEBAEE2-8EC4-966B-7219-3F6FF658CDB5}"/>
          </ac:picMkLst>
        </pc:picChg>
        <pc:picChg chg="del">
          <ac:chgData name="Bart Czernicki" userId="9bcd8111-637d-4c5f-8fd7-2e36ab9627d7" providerId="ADAL" clId="{46213F21-8A10-F448-A626-C104A75B36B8}" dt="2024-10-08T16:23:24.269" v="231" actId="478"/>
          <ac:picMkLst>
            <pc:docMk/>
            <pc:sldMk cId="3483294842" sldId="2147482110"/>
            <ac:picMk id="25" creationId="{8007586F-3CB0-90EF-7F0F-0611C2450541}"/>
          </ac:picMkLst>
        </pc:picChg>
        <pc:picChg chg="del">
          <ac:chgData name="Bart Czernicki" userId="9bcd8111-637d-4c5f-8fd7-2e36ab9627d7" providerId="ADAL" clId="{46213F21-8A10-F448-A626-C104A75B36B8}" dt="2024-10-08T16:23:48.211" v="234" actId="478"/>
          <ac:picMkLst>
            <pc:docMk/>
            <pc:sldMk cId="3483294842" sldId="2147482110"/>
            <ac:picMk id="31" creationId="{8AB3C7A7-9742-6F20-9686-0F859CAE6CBB}"/>
          </ac:picMkLst>
        </pc:picChg>
        <pc:picChg chg="del">
          <ac:chgData name="Bart Czernicki" userId="9bcd8111-637d-4c5f-8fd7-2e36ab9627d7" providerId="ADAL" clId="{46213F21-8A10-F448-A626-C104A75B36B8}" dt="2024-10-08T16:23:48.211" v="234" actId="478"/>
          <ac:picMkLst>
            <pc:docMk/>
            <pc:sldMk cId="3483294842" sldId="2147482110"/>
            <ac:picMk id="36" creationId="{1B9F1B15-A25E-64FC-C674-629AC21CD193}"/>
          </ac:picMkLst>
        </pc:picChg>
        <pc:picChg chg="del">
          <ac:chgData name="Bart Czernicki" userId="9bcd8111-637d-4c5f-8fd7-2e36ab9627d7" providerId="ADAL" clId="{46213F21-8A10-F448-A626-C104A75B36B8}" dt="2024-10-08T16:23:48.211" v="234" actId="478"/>
          <ac:picMkLst>
            <pc:docMk/>
            <pc:sldMk cId="3483294842" sldId="2147482110"/>
            <ac:picMk id="42" creationId="{D874687A-9E91-8D13-8240-8F031C8224CE}"/>
          </ac:picMkLst>
        </pc:picChg>
        <pc:picChg chg="del">
          <ac:chgData name="Bart Czernicki" userId="9bcd8111-637d-4c5f-8fd7-2e36ab9627d7" providerId="ADAL" clId="{46213F21-8A10-F448-A626-C104A75B36B8}" dt="2024-10-08T16:23:48.211" v="234" actId="478"/>
          <ac:picMkLst>
            <pc:docMk/>
            <pc:sldMk cId="3483294842" sldId="2147482110"/>
            <ac:picMk id="53" creationId="{C53E6BB2-F7E5-65CD-9D62-57051E90CBB0}"/>
          </ac:picMkLst>
        </pc:picChg>
        <pc:picChg chg="del">
          <ac:chgData name="Bart Czernicki" userId="9bcd8111-637d-4c5f-8fd7-2e36ab9627d7" providerId="ADAL" clId="{46213F21-8A10-F448-A626-C104A75B36B8}" dt="2024-10-08T16:23:48.211" v="234" actId="478"/>
          <ac:picMkLst>
            <pc:docMk/>
            <pc:sldMk cId="3483294842" sldId="2147482110"/>
            <ac:picMk id="65" creationId="{E2B0466E-C970-B69D-8C6A-A9670754DBFB}"/>
          </ac:picMkLst>
        </pc:picChg>
      </pc:sldChg>
      <pc:sldChg chg="addSp delSp modSp add mod delAnim modAnim">
        <pc:chgData name="Bart Czernicki" userId="9bcd8111-637d-4c5f-8fd7-2e36ab9627d7" providerId="ADAL" clId="{46213F21-8A10-F448-A626-C104A75B36B8}" dt="2024-10-10T12:13:25.942" v="2921" actId="20577"/>
        <pc:sldMkLst>
          <pc:docMk/>
          <pc:sldMk cId="1517783174" sldId="2147482111"/>
        </pc:sldMkLst>
        <pc:spChg chg="mod">
          <ac:chgData name="Bart Czernicki" userId="9bcd8111-637d-4c5f-8fd7-2e36ab9627d7" providerId="ADAL" clId="{46213F21-8A10-F448-A626-C104A75B36B8}" dt="2024-10-10T12:11:10.311" v="2563" actId="20577"/>
          <ac:spMkLst>
            <pc:docMk/>
            <pc:sldMk cId="1517783174" sldId="2147482111"/>
            <ac:spMk id="3" creationId="{FA48B0BF-24A8-7764-CB7C-7EF3C9CC30CD}"/>
          </ac:spMkLst>
        </pc:spChg>
        <pc:spChg chg="mod">
          <ac:chgData name="Bart Czernicki" userId="9bcd8111-637d-4c5f-8fd7-2e36ab9627d7" providerId="ADAL" clId="{46213F21-8A10-F448-A626-C104A75B36B8}" dt="2024-10-10T12:11:02.296" v="2543" actId="20577"/>
          <ac:spMkLst>
            <pc:docMk/>
            <pc:sldMk cId="1517783174" sldId="2147482111"/>
            <ac:spMk id="4" creationId="{21DE8E97-72C5-EA7D-F638-EAF37E6A7B8C}"/>
          </ac:spMkLst>
        </pc:spChg>
        <pc:spChg chg="add mod">
          <ac:chgData name="Bart Czernicki" userId="9bcd8111-637d-4c5f-8fd7-2e36ab9627d7" providerId="ADAL" clId="{46213F21-8A10-F448-A626-C104A75B36B8}" dt="2024-10-10T12:13:25.942" v="2921" actId="20577"/>
          <ac:spMkLst>
            <pc:docMk/>
            <pc:sldMk cId="1517783174" sldId="2147482111"/>
            <ac:spMk id="6" creationId="{03570C25-35FD-2D37-C1CC-3F0BA6E64734}"/>
          </ac:spMkLst>
        </pc:spChg>
        <pc:spChg chg="add mod">
          <ac:chgData name="Bart Czernicki" userId="9bcd8111-637d-4c5f-8fd7-2e36ab9627d7" providerId="ADAL" clId="{46213F21-8A10-F448-A626-C104A75B36B8}" dt="2024-10-10T12:13:04.778" v="2835" actId="20577"/>
          <ac:spMkLst>
            <pc:docMk/>
            <pc:sldMk cId="1517783174" sldId="2147482111"/>
            <ac:spMk id="7" creationId="{77BFC95F-4CA0-7F8F-120B-091E277FADE1}"/>
          </ac:spMkLst>
        </pc:spChg>
        <pc:spChg chg="add mod">
          <ac:chgData name="Bart Czernicki" userId="9bcd8111-637d-4c5f-8fd7-2e36ab9627d7" providerId="ADAL" clId="{46213F21-8A10-F448-A626-C104A75B36B8}" dt="2024-10-08T17:13:54.307" v="1487" actId="1036"/>
          <ac:spMkLst>
            <pc:docMk/>
            <pc:sldMk cId="1517783174" sldId="2147482111"/>
            <ac:spMk id="8" creationId="{73135701-B9F5-0CCE-6F94-AE9B17677E04}"/>
          </ac:spMkLst>
        </pc:spChg>
        <pc:spChg chg="add mod">
          <ac:chgData name="Bart Czernicki" userId="9bcd8111-637d-4c5f-8fd7-2e36ab9627d7" providerId="ADAL" clId="{46213F21-8A10-F448-A626-C104A75B36B8}" dt="2024-10-10T12:12:19.420" v="2686" actId="20577"/>
          <ac:spMkLst>
            <pc:docMk/>
            <pc:sldMk cId="1517783174" sldId="2147482111"/>
            <ac:spMk id="9" creationId="{557B3F40-A8BE-03AD-0B9A-7F4BC5BC975D}"/>
          </ac:spMkLst>
        </pc:spChg>
        <pc:spChg chg="add mod">
          <ac:chgData name="Bart Czernicki" userId="9bcd8111-637d-4c5f-8fd7-2e36ab9627d7" providerId="ADAL" clId="{46213F21-8A10-F448-A626-C104A75B36B8}" dt="2024-10-10T12:12:43.417" v="2753" actId="20577"/>
          <ac:spMkLst>
            <pc:docMk/>
            <pc:sldMk cId="1517783174" sldId="2147482111"/>
            <ac:spMk id="10" creationId="{4CB879E2-A632-CDF7-93CA-A02C3A53C7F3}"/>
          </ac:spMkLst>
        </pc:spChg>
        <pc:spChg chg="add mod">
          <ac:chgData name="Bart Czernicki" userId="9bcd8111-637d-4c5f-8fd7-2e36ab9627d7" providerId="ADAL" clId="{46213F21-8A10-F448-A626-C104A75B36B8}" dt="2024-10-10T12:11:20.013" v="2567" actId="20577"/>
          <ac:spMkLst>
            <pc:docMk/>
            <pc:sldMk cId="1517783174" sldId="2147482111"/>
            <ac:spMk id="11" creationId="{8899CB0C-3D46-9EE9-7B95-2B084DBAA7BA}"/>
          </ac:spMkLst>
        </pc:spChg>
        <pc:spChg chg="mod">
          <ac:chgData name="Bart Czernicki" userId="9bcd8111-637d-4c5f-8fd7-2e36ab9627d7" providerId="ADAL" clId="{46213F21-8A10-F448-A626-C104A75B36B8}" dt="2024-10-08T17:14:37.851" v="1491" actId="14100"/>
          <ac:spMkLst>
            <pc:docMk/>
            <pc:sldMk cId="1517783174" sldId="2147482111"/>
            <ac:spMk id="51" creationId="{820B30FA-1001-6941-AF2E-7F22C5178229}"/>
          </ac:spMkLst>
        </pc:spChg>
        <pc:spChg chg="del">
          <ac:chgData name="Bart Czernicki" userId="9bcd8111-637d-4c5f-8fd7-2e36ab9627d7" providerId="ADAL" clId="{46213F21-8A10-F448-A626-C104A75B36B8}" dt="2024-10-08T16:55:46.272" v="1166" actId="478"/>
          <ac:spMkLst>
            <pc:docMk/>
            <pc:sldMk cId="1517783174" sldId="2147482111"/>
            <ac:spMk id="66" creationId="{F23B9BEE-F995-E72A-8217-DF08E684C14A}"/>
          </ac:spMkLst>
        </pc:spChg>
        <pc:spChg chg="del">
          <ac:chgData name="Bart Czernicki" userId="9bcd8111-637d-4c5f-8fd7-2e36ab9627d7" providerId="ADAL" clId="{46213F21-8A10-F448-A626-C104A75B36B8}" dt="2024-10-08T16:55:46.272" v="1166" actId="478"/>
          <ac:spMkLst>
            <pc:docMk/>
            <pc:sldMk cId="1517783174" sldId="2147482111"/>
            <ac:spMk id="68" creationId="{7EDCF8A2-C271-B479-A991-AC11A7A6A8C3}"/>
          </ac:spMkLst>
        </pc:spChg>
        <pc:spChg chg="del">
          <ac:chgData name="Bart Czernicki" userId="9bcd8111-637d-4c5f-8fd7-2e36ab9627d7" providerId="ADAL" clId="{46213F21-8A10-F448-A626-C104A75B36B8}" dt="2024-10-08T16:55:46.272" v="1166" actId="478"/>
          <ac:spMkLst>
            <pc:docMk/>
            <pc:sldMk cId="1517783174" sldId="2147482111"/>
            <ac:spMk id="69" creationId="{68326ABD-CE24-2669-0748-C7D64D306585}"/>
          </ac:spMkLst>
        </pc:spChg>
        <pc:spChg chg="del">
          <ac:chgData name="Bart Czernicki" userId="9bcd8111-637d-4c5f-8fd7-2e36ab9627d7" providerId="ADAL" clId="{46213F21-8A10-F448-A626-C104A75B36B8}" dt="2024-10-08T16:55:46.272" v="1166" actId="478"/>
          <ac:spMkLst>
            <pc:docMk/>
            <pc:sldMk cId="1517783174" sldId="2147482111"/>
            <ac:spMk id="70" creationId="{DA6B3362-19CD-65B9-3E4F-33A6A78D75A0}"/>
          </ac:spMkLst>
        </pc:spChg>
        <pc:spChg chg="del">
          <ac:chgData name="Bart Czernicki" userId="9bcd8111-637d-4c5f-8fd7-2e36ab9627d7" providerId="ADAL" clId="{46213F21-8A10-F448-A626-C104A75B36B8}" dt="2024-10-08T16:55:46.272" v="1166" actId="478"/>
          <ac:spMkLst>
            <pc:docMk/>
            <pc:sldMk cId="1517783174" sldId="2147482111"/>
            <ac:spMk id="71" creationId="{3EC47F30-E110-1161-E0FE-32F4A6CD6FC3}"/>
          </ac:spMkLst>
        </pc:spChg>
        <pc:spChg chg="del">
          <ac:chgData name="Bart Czernicki" userId="9bcd8111-637d-4c5f-8fd7-2e36ab9627d7" providerId="ADAL" clId="{46213F21-8A10-F448-A626-C104A75B36B8}" dt="2024-10-08T16:55:46.272" v="1166" actId="478"/>
          <ac:spMkLst>
            <pc:docMk/>
            <pc:sldMk cId="1517783174" sldId="2147482111"/>
            <ac:spMk id="72" creationId="{1D9C3621-1F20-94B4-3F64-AF582C586BE0}"/>
          </ac:spMkLst>
        </pc:spChg>
        <pc:spChg chg="del">
          <ac:chgData name="Bart Czernicki" userId="9bcd8111-637d-4c5f-8fd7-2e36ab9627d7" providerId="ADAL" clId="{46213F21-8A10-F448-A626-C104A75B36B8}" dt="2024-10-08T16:55:46.272" v="1166" actId="478"/>
          <ac:spMkLst>
            <pc:docMk/>
            <pc:sldMk cId="1517783174" sldId="2147482111"/>
            <ac:spMk id="73" creationId="{481DD75C-2D2B-7499-95DD-4D687F4AF2DB}"/>
          </ac:spMkLst>
        </pc:spChg>
        <pc:spChg chg="del">
          <ac:chgData name="Bart Czernicki" userId="9bcd8111-637d-4c5f-8fd7-2e36ab9627d7" providerId="ADAL" clId="{46213F21-8A10-F448-A626-C104A75B36B8}" dt="2024-10-08T16:55:46.272" v="1166" actId="478"/>
          <ac:spMkLst>
            <pc:docMk/>
            <pc:sldMk cId="1517783174" sldId="2147482111"/>
            <ac:spMk id="74" creationId="{A9B5B945-E6AF-2389-F7A2-068E8381022C}"/>
          </ac:spMkLst>
        </pc:spChg>
        <pc:spChg chg="del">
          <ac:chgData name="Bart Czernicki" userId="9bcd8111-637d-4c5f-8fd7-2e36ab9627d7" providerId="ADAL" clId="{46213F21-8A10-F448-A626-C104A75B36B8}" dt="2024-10-08T16:55:46.272" v="1166" actId="478"/>
          <ac:spMkLst>
            <pc:docMk/>
            <pc:sldMk cId="1517783174" sldId="2147482111"/>
            <ac:spMk id="75" creationId="{3B1FA72D-2FBA-C65A-0548-B235854CC85E}"/>
          </ac:spMkLst>
        </pc:spChg>
        <pc:spChg chg="del">
          <ac:chgData name="Bart Czernicki" userId="9bcd8111-637d-4c5f-8fd7-2e36ab9627d7" providerId="ADAL" clId="{46213F21-8A10-F448-A626-C104A75B36B8}" dt="2024-10-08T16:55:46.272" v="1166" actId="478"/>
          <ac:spMkLst>
            <pc:docMk/>
            <pc:sldMk cId="1517783174" sldId="2147482111"/>
            <ac:spMk id="76" creationId="{B04583C4-5362-CB0B-4364-1F648027F31E}"/>
          </ac:spMkLst>
        </pc:spChg>
        <pc:spChg chg="del">
          <ac:chgData name="Bart Czernicki" userId="9bcd8111-637d-4c5f-8fd7-2e36ab9627d7" providerId="ADAL" clId="{46213F21-8A10-F448-A626-C104A75B36B8}" dt="2024-10-08T16:55:46.272" v="1166" actId="478"/>
          <ac:spMkLst>
            <pc:docMk/>
            <pc:sldMk cId="1517783174" sldId="2147482111"/>
            <ac:spMk id="78" creationId="{7ACAF721-5E58-5A90-606A-4653775FA34F}"/>
          </ac:spMkLst>
        </pc:spChg>
        <pc:spChg chg="del">
          <ac:chgData name="Bart Czernicki" userId="9bcd8111-637d-4c5f-8fd7-2e36ab9627d7" providerId="ADAL" clId="{46213F21-8A10-F448-A626-C104A75B36B8}" dt="2024-10-08T16:55:46.272" v="1166" actId="478"/>
          <ac:spMkLst>
            <pc:docMk/>
            <pc:sldMk cId="1517783174" sldId="2147482111"/>
            <ac:spMk id="79" creationId="{B2B527CE-EA60-3215-D8A9-05D9D162CF40}"/>
          </ac:spMkLst>
        </pc:spChg>
        <pc:spChg chg="del">
          <ac:chgData name="Bart Czernicki" userId="9bcd8111-637d-4c5f-8fd7-2e36ab9627d7" providerId="ADAL" clId="{46213F21-8A10-F448-A626-C104A75B36B8}" dt="2024-10-08T16:55:46.272" v="1166" actId="478"/>
          <ac:spMkLst>
            <pc:docMk/>
            <pc:sldMk cId="1517783174" sldId="2147482111"/>
            <ac:spMk id="80" creationId="{0C798530-C87E-206C-F99B-96296AD50AF6}"/>
          </ac:spMkLst>
        </pc:spChg>
        <pc:spChg chg="del">
          <ac:chgData name="Bart Czernicki" userId="9bcd8111-637d-4c5f-8fd7-2e36ab9627d7" providerId="ADAL" clId="{46213F21-8A10-F448-A626-C104A75B36B8}" dt="2024-10-08T16:55:46.272" v="1166" actId="478"/>
          <ac:spMkLst>
            <pc:docMk/>
            <pc:sldMk cId="1517783174" sldId="2147482111"/>
            <ac:spMk id="81" creationId="{442606F8-45B6-33D3-2F1C-DE70E72D1E4E}"/>
          </ac:spMkLst>
        </pc:spChg>
        <pc:spChg chg="del">
          <ac:chgData name="Bart Czernicki" userId="9bcd8111-637d-4c5f-8fd7-2e36ab9627d7" providerId="ADAL" clId="{46213F21-8A10-F448-A626-C104A75B36B8}" dt="2024-10-08T16:55:46.272" v="1166" actId="478"/>
          <ac:spMkLst>
            <pc:docMk/>
            <pc:sldMk cId="1517783174" sldId="2147482111"/>
            <ac:spMk id="82" creationId="{A061F024-0882-586B-B947-EDAAC2A507EE}"/>
          </ac:spMkLst>
        </pc:spChg>
        <pc:spChg chg="del">
          <ac:chgData name="Bart Czernicki" userId="9bcd8111-637d-4c5f-8fd7-2e36ab9627d7" providerId="ADAL" clId="{46213F21-8A10-F448-A626-C104A75B36B8}" dt="2024-10-08T16:55:52.060" v="1167" actId="478"/>
          <ac:spMkLst>
            <pc:docMk/>
            <pc:sldMk cId="1517783174" sldId="2147482111"/>
            <ac:spMk id="83" creationId="{CC10C0D2-8025-A1C3-9616-6000CC89EAA4}"/>
          </ac:spMkLst>
        </pc:spChg>
        <pc:spChg chg="del">
          <ac:chgData name="Bart Czernicki" userId="9bcd8111-637d-4c5f-8fd7-2e36ab9627d7" providerId="ADAL" clId="{46213F21-8A10-F448-A626-C104A75B36B8}" dt="2024-10-08T16:55:52.060" v="1167" actId="478"/>
          <ac:spMkLst>
            <pc:docMk/>
            <pc:sldMk cId="1517783174" sldId="2147482111"/>
            <ac:spMk id="84" creationId="{6C150B0B-F580-B83D-3EAD-C37CDF17DD31}"/>
          </ac:spMkLst>
        </pc:spChg>
        <pc:spChg chg="del">
          <ac:chgData name="Bart Czernicki" userId="9bcd8111-637d-4c5f-8fd7-2e36ab9627d7" providerId="ADAL" clId="{46213F21-8A10-F448-A626-C104A75B36B8}" dt="2024-10-08T16:55:52.060" v="1167" actId="478"/>
          <ac:spMkLst>
            <pc:docMk/>
            <pc:sldMk cId="1517783174" sldId="2147482111"/>
            <ac:spMk id="85" creationId="{5F9A9E34-9BB5-6BCD-696A-FF8831B5DE65}"/>
          </ac:spMkLst>
        </pc:spChg>
        <pc:spChg chg="del">
          <ac:chgData name="Bart Czernicki" userId="9bcd8111-637d-4c5f-8fd7-2e36ab9627d7" providerId="ADAL" clId="{46213F21-8A10-F448-A626-C104A75B36B8}" dt="2024-10-08T16:55:52.060" v="1167" actId="478"/>
          <ac:spMkLst>
            <pc:docMk/>
            <pc:sldMk cId="1517783174" sldId="2147482111"/>
            <ac:spMk id="86" creationId="{A4F36DF2-C2E0-A5BE-4B47-5E9F297C53E8}"/>
          </ac:spMkLst>
        </pc:spChg>
        <pc:spChg chg="del">
          <ac:chgData name="Bart Czernicki" userId="9bcd8111-637d-4c5f-8fd7-2e36ab9627d7" providerId="ADAL" clId="{46213F21-8A10-F448-A626-C104A75B36B8}" dt="2024-10-08T16:55:52.060" v="1167" actId="478"/>
          <ac:spMkLst>
            <pc:docMk/>
            <pc:sldMk cId="1517783174" sldId="2147482111"/>
            <ac:spMk id="87" creationId="{D01E69B4-5415-46BD-CFC2-642B749612D4}"/>
          </ac:spMkLst>
        </pc:spChg>
      </pc:sldChg>
      <pc:sldChg chg="addSp delSp modSp add mod setBg">
        <pc:chgData name="Bart Czernicki" userId="9bcd8111-637d-4c5f-8fd7-2e36ab9627d7" providerId="ADAL" clId="{46213F21-8A10-F448-A626-C104A75B36B8}" dt="2024-10-10T12:18:18.222" v="2950" actId="20577"/>
        <pc:sldMkLst>
          <pc:docMk/>
          <pc:sldMk cId="583587445" sldId="2147483647"/>
        </pc:sldMkLst>
        <pc:spChg chg="mod">
          <ac:chgData name="Bart Czernicki" userId="9bcd8111-637d-4c5f-8fd7-2e36ab9627d7" providerId="ADAL" clId="{46213F21-8A10-F448-A626-C104A75B36B8}" dt="2024-10-10T12:18:18.222" v="2950" actId="20577"/>
          <ac:spMkLst>
            <pc:docMk/>
            <pc:sldMk cId="583587445" sldId="2147483647"/>
            <ac:spMk id="2" creationId="{87EFD4AD-0F71-01FB-992A-FC844368D26C}"/>
          </ac:spMkLst>
        </pc:spChg>
        <pc:spChg chg="mod">
          <ac:chgData name="Bart Czernicki" userId="9bcd8111-637d-4c5f-8fd7-2e36ab9627d7" providerId="ADAL" clId="{46213F21-8A10-F448-A626-C104A75B36B8}" dt="2024-10-08T17:33:18.348" v="1601" actId="114"/>
          <ac:spMkLst>
            <pc:docMk/>
            <pc:sldMk cId="583587445" sldId="2147483647"/>
            <ac:spMk id="3" creationId="{370759E8-B41E-294B-254C-412550ED3602}"/>
          </ac:spMkLst>
        </pc:spChg>
        <pc:spChg chg="mod">
          <ac:chgData name="Bart Czernicki" userId="9bcd8111-637d-4c5f-8fd7-2e36ab9627d7" providerId="ADAL" clId="{46213F21-8A10-F448-A626-C104A75B36B8}" dt="2024-10-08T17:43:34.155" v="1670" actId="20577"/>
          <ac:spMkLst>
            <pc:docMk/>
            <pc:sldMk cId="583587445" sldId="2147483647"/>
            <ac:spMk id="5" creationId="{813217B0-DB65-AC1E-9AAE-FD110CF38894}"/>
          </ac:spMkLst>
        </pc:spChg>
        <pc:spChg chg="mod">
          <ac:chgData name="Bart Czernicki" userId="9bcd8111-637d-4c5f-8fd7-2e36ab9627d7" providerId="ADAL" clId="{46213F21-8A10-F448-A626-C104A75B36B8}" dt="2024-10-08T17:43:42.107" v="1671" actId="20577"/>
          <ac:spMkLst>
            <pc:docMk/>
            <pc:sldMk cId="583587445" sldId="2147483647"/>
            <ac:spMk id="7" creationId="{BD63ACFF-4527-4FFA-BBEE-0F1B82067C27}"/>
          </ac:spMkLst>
        </pc:spChg>
        <pc:spChg chg="mod">
          <ac:chgData name="Bart Czernicki" userId="9bcd8111-637d-4c5f-8fd7-2e36ab9627d7" providerId="ADAL" clId="{46213F21-8A10-F448-A626-C104A75B36B8}" dt="2024-10-08T17:43:54.843" v="1687" actId="20577"/>
          <ac:spMkLst>
            <pc:docMk/>
            <pc:sldMk cId="583587445" sldId="2147483647"/>
            <ac:spMk id="9" creationId="{F96F2EE9-05E1-902B-E16D-D4AB7CAC01FA}"/>
          </ac:spMkLst>
        </pc:spChg>
        <pc:spChg chg="mod">
          <ac:chgData name="Bart Czernicki" userId="9bcd8111-637d-4c5f-8fd7-2e36ab9627d7" providerId="ADAL" clId="{46213F21-8A10-F448-A626-C104A75B36B8}" dt="2024-10-08T17:42:48.472" v="1629" actId="20577"/>
          <ac:spMkLst>
            <pc:docMk/>
            <pc:sldMk cId="583587445" sldId="2147483647"/>
            <ac:spMk id="15" creationId="{EFCA8B50-C1E4-E7E7-7000-56B4B8631BE3}"/>
          </ac:spMkLst>
        </pc:spChg>
        <pc:spChg chg="mod">
          <ac:chgData name="Bart Czernicki" userId="9bcd8111-637d-4c5f-8fd7-2e36ab9627d7" providerId="ADAL" clId="{46213F21-8A10-F448-A626-C104A75B36B8}" dt="2024-10-08T17:42:55.584" v="1648" actId="20577"/>
          <ac:spMkLst>
            <pc:docMk/>
            <pc:sldMk cId="583587445" sldId="2147483647"/>
            <ac:spMk id="16" creationId="{B357D86E-F55D-94C5-8860-224A6D8B29ED}"/>
          </ac:spMkLst>
        </pc:spChg>
        <pc:spChg chg="mod">
          <ac:chgData name="Bart Czernicki" userId="9bcd8111-637d-4c5f-8fd7-2e36ab9627d7" providerId="ADAL" clId="{46213F21-8A10-F448-A626-C104A75B36B8}" dt="2024-10-08T17:33:18.348" v="1601" actId="114"/>
          <ac:spMkLst>
            <pc:docMk/>
            <pc:sldMk cId="583587445" sldId="2147483647"/>
            <ac:spMk id="19" creationId="{86AF581A-F75A-C13F-8634-327F8DA7B298}"/>
          </ac:spMkLst>
        </pc:spChg>
        <pc:spChg chg="mod">
          <ac:chgData name="Bart Czernicki" userId="9bcd8111-637d-4c5f-8fd7-2e36ab9627d7" providerId="ADAL" clId="{46213F21-8A10-F448-A626-C104A75B36B8}" dt="2024-10-08T17:33:43.873" v="1602" actId="207"/>
          <ac:spMkLst>
            <pc:docMk/>
            <pc:sldMk cId="583587445" sldId="2147483647"/>
            <ac:spMk id="21" creationId="{DA0942D0-ED09-9786-D0C7-F320A090FB4E}"/>
          </ac:spMkLst>
        </pc:spChg>
        <pc:spChg chg="mod">
          <ac:chgData name="Bart Czernicki" userId="9bcd8111-637d-4c5f-8fd7-2e36ab9627d7" providerId="ADAL" clId="{46213F21-8A10-F448-A626-C104A75B36B8}" dt="2024-10-08T17:33:18.348" v="1601" actId="114"/>
          <ac:spMkLst>
            <pc:docMk/>
            <pc:sldMk cId="583587445" sldId="2147483647"/>
            <ac:spMk id="26" creationId="{89D7BBC4-0691-AD62-3B91-77FA1C724B94}"/>
          </ac:spMkLst>
        </pc:spChg>
        <pc:spChg chg="mod">
          <ac:chgData name="Bart Czernicki" userId="9bcd8111-637d-4c5f-8fd7-2e36ab9627d7" providerId="ADAL" clId="{46213F21-8A10-F448-A626-C104A75B36B8}" dt="2024-10-08T17:33:18.348" v="1601" actId="114"/>
          <ac:spMkLst>
            <pc:docMk/>
            <pc:sldMk cId="583587445" sldId="2147483647"/>
            <ac:spMk id="34" creationId="{8D37CF77-30B5-C325-1411-DE658007C56E}"/>
          </ac:spMkLst>
        </pc:spChg>
        <pc:spChg chg="mod">
          <ac:chgData name="Bart Czernicki" userId="9bcd8111-637d-4c5f-8fd7-2e36ab9627d7" providerId="ADAL" clId="{46213F21-8A10-F448-A626-C104A75B36B8}" dt="2024-10-08T17:33:18.348" v="1601" actId="114"/>
          <ac:spMkLst>
            <pc:docMk/>
            <pc:sldMk cId="583587445" sldId="2147483647"/>
            <ac:spMk id="37" creationId="{E05B3015-D9E0-43D2-69B5-376AA30B545B}"/>
          </ac:spMkLst>
        </pc:spChg>
        <pc:picChg chg="add mod">
          <ac:chgData name="Bart Czernicki" userId="9bcd8111-637d-4c5f-8fd7-2e36ab9627d7" providerId="ADAL" clId="{46213F21-8A10-F448-A626-C104A75B36B8}" dt="2024-10-08T17:37:55.030" v="1622" actId="1038"/>
          <ac:picMkLst>
            <pc:docMk/>
            <pc:sldMk cId="583587445" sldId="2147483647"/>
            <ac:picMk id="20" creationId="{BBC749F9-0EFB-5662-9ED8-FADA3AA41FE3}"/>
          </ac:picMkLst>
        </pc:picChg>
        <pc:picChg chg="del mod">
          <ac:chgData name="Bart Czernicki" userId="9bcd8111-637d-4c5f-8fd7-2e36ab9627d7" providerId="ADAL" clId="{46213F21-8A10-F448-A626-C104A75B36B8}" dt="2024-10-08T17:33:54.276" v="1606" actId="478"/>
          <ac:picMkLst>
            <pc:docMk/>
            <pc:sldMk cId="583587445" sldId="2147483647"/>
            <ac:picMk id="22" creationId="{AED5F6D2-076A-C9B0-229C-97CC3B71D688}"/>
          </ac:picMkLst>
        </pc:picChg>
        <pc:picChg chg="add del">
          <ac:chgData name="Bart Czernicki" userId="9bcd8111-637d-4c5f-8fd7-2e36ab9627d7" providerId="ADAL" clId="{46213F21-8A10-F448-A626-C104A75B36B8}" dt="2024-10-08T17:34:47.945" v="1608" actId="478"/>
          <ac:picMkLst>
            <pc:docMk/>
            <pc:sldMk cId="583587445" sldId="2147483647"/>
            <ac:picMk id="1026" creationId="{517F8658-3130-1D42-A572-B267EAE410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10/10/24 11:08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10/10/24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10/10/24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941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10/10/24 11:08 AM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many AI services are available, from translation to speech, to document intelligence.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317A1-F947-A14F-B1E9-D42013CDACE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6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core components of Azure AI, which are designed to provide best-in-class AI foundation models.</a:t>
            </a:r>
          </a:p>
          <a:p>
            <a:endParaRPr lang="en-US" dirty="0"/>
          </a:p>
          <a:p>
            <a:r>
              <a:rPr lang="en-US" dirty="0"/>
              <a:t>Azure AI brings together several powerful tools and services:</a:t>
            </a:r>
          </a:p>
          <a:p>
            <a:pPr marL="171450" indent="-171450">
              <a:buFont typeface="Arial" panose="020B0604020202020204" pitchFamily="34" charset="0"/>
              <a:buChar char="•"/>
            </a:pPr>
            <a:r>
              <a:rPr lang="en-US" b="1" dirty="0"/>
              <a:t>Azure AI Services</a:t>
            </a:r>
            <a:r>
              <a:rPr lang="en-US" dirty="0"/>
              <a:t>: These pre-trained, turnkey solutions allow you to add intelligent capabilities to your applications quickly and easily.</a:t>
            </a:r>
          </a:p>
          <a:p>
            <a:pPr marL="171450" indent="-171450">
              <a:buFont typeface="Arial" panose="020B0604020202020204" pitchFamily="34" charset="0"/>
              <a:buChar char="•"/>
            </a:pPr>
            <a:r>
              <a:rPr lang="en-US" b="1" dirty="0"/>
              <a:t>Azure Machine Learning</a:t>
            </a:r>
            <a:r>
              <a:rPr lang="en-US" dirty="0"/>
              <a:t>: This platform offers comprehensive tools for designing, training, and managing AI models, supporting you through the entire lifecycle of AI development.</a:t>
            </a:r>
          </a:p>
          <a:p>
            <a:pPr marL="171450" indent="-171450">
              <a:buFont typeface="Arial" panose="020B0604020202020204" pitchFamily="34" charset="0"/>
              <a:buChar char="•"/>
            </a:pPr>
            <a:r>
              <a:rPr lang="en-US" b="1" dirty="0"/>
              <a:t>Responsible AI Tooling</a:t>
            </a:r>
            <a:r>
              <a:rPr lang="en-US" dirty="0"/>
              <a:t>: Ensuring your AI applications are trustworthy by design is crucial. These tools help you build and manage ethical, transparent, and accountable AI solutions.</a:t>
            </a:r>
          </a:p>
          <a:p>
            <a:pPr marL="171450" indent="-171450">
              <a:buFont typeface="Arial" panose="020B0604020202020204" pitchFamily="34" charset="0"/>
              <a:buChar char="•"/>
            </a:pPr>
            <a:r>
              <a:rPr lang="en-US" b="1" dirty="0"/>
              <a:t>Azure AI Studio</a:t>
            </a:r>
            <a:r>
              <a:rPr lang="en-US" dirty="0"/>
              <a:t>: At the heart of it all, this comprehensive platform allows you to develop and deploy custom copilots, providing a seamless experience for creating AI solutions tailored to your needs.</a:t>
            </a:r>
          </a:p>
          <a:p>
            <a:endParaRPr lang="en-US" dirty="0"/>
          </a:p>
          <a:p>
            <a:r>
              <a:rPr lang="en-US" dirty="0"/>
              <a:t>Together, these components create a robust ecosystem that empowers you to innovate and develop intelligent, responsible, and highly customized AI applications with ease. Azure AI equips you with the necessary tools to drive impactful solutions.</a:t>
            </a:r>
          </a:p>
          <a:p>
            <a:endParaRPr lang="en-A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10/10/24 11:08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0145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DB39-2884-30C7-3B8C-4E8F1CE15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1BBF1-0F52-D500-25CC-CA90604B5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8CD76-BC65-B316-B4D1-3B3B164F421A}"/>
              </a:ext>
            </a:extLst>
          </p:cNvPr>
          <p:cNvSpPr>
            <a:spLocks noGrp="1"/>
          </p:cNvSpPr>
          <p:nvPr>
            <p:ph type="body" idx="1"/>
          </p:nvPr>
        </p:nvSpPr>
        <p:spPr/>
        <p:txBody>
          <a:bodyPr/>
          <a:lstStyle/>
          <a:p>
            <a:pPr marL="0" marR="0">
              <a:lnSpc>
                <a:spcPct val="105000"/>
              </a:lnSpc>
              <a:spcBef>
                <a:spcPts val="0"/>
              </a:spcBef>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For those of you who are not familiar with Azure AI Studio, this tool is the unified hub to build AI applications in Azure and explore Azure AI features. The Playground within the studio – that we are going to use throughout the lab – offers a GUI to access Azure OpenAI services and interact with these models using different modalities.</a:t>
            </a:r>
            <a:endParaRPr lang="en-US" sz="850" dirty="0">
              <a:latin typeface="Segoe UI"/>
              <a:cs typeface="Segoe UI"/>
            </a:endParaRPr>
          </a:p>
        </p:txBody>
      </p:sp>
      <p:sp>
        <p:nvSpPr>
          <p:cNvPr id="4" name="Header Placeholder 3">
            <a:extLst>
              <a:ext uri="{FF2B5EF4-FFF2-40B4-BE49-F238E27FC236}">
                <a16:creationId xmlns:a16="http://schemas.microsoft.com/office/drawing/2014/main" id="{646C8C14-1F7A-CF7D-6856-EB40D81CC23B}"/>
              </a:ext>
            </a:extLst>
          </p:cNvPr>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5CEC08-DFE4-32A3-E4AA-1D55CD77F96A}"/>
              </a:ext>
            </a:extLst>
          </p:cNvPr>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5E0F59-2174-6463-566F-42D2F7B14027}"/>
              </a:ext>
            </a:extLst>
          </p:cNvPr>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10/10/24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4E85456-4218-813B-7075-B60567373ED7}"/>
              </a:ext>
            </a:extLst>
          </p:cNvPr>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80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7AB3-A41C-25F1-264D-3A1348F81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8129E-C4D6-8287-C46F-18712E285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8F9E1-9BB7-1C4A-F329-C308CBB62D75}"/>
              </a:ext>
            </a:extLst>
          </p:cNvPr>
          <p:cNvSpPr>
            <a:spLocks noGrp="1"/>
          </p:cNvSpPr>
          <p:nvPr>
            <p:ph type="body" idx="1"/>
          </p:nvPr>
        </p:nvSpPr>
        <p:spPr/>
        <p:txBody>
          <a:bodyPr/>
          <a:lstStyle/>
          <a:p>
            <a:r>
              <a:rPr lang="en-GB" b="1"/>
              <a:t>Demo guidance:</a:t>
            </a:r>
            <a:br>
              <a:rPr lang="en-GB"/>
            </a:br>
            <a:r>
              <a:rPr lang="en-GB"/>
              <a:t>https://</a:t>
            </a:r>
            <a:r>
              <a:rPr lang="en-GB" err="1"/>
              <a:t>github.com</a:t>
            </a:r>
            <a:r>
              <a:rPr lang="en-GB"/>
              <a:t>/</a:t>
            </a:r>
            <a:r>
              <a:rPr lang="en-GB" err="1"/>
              <a:t>microsoft</a:t>
            </a:r>
            <a:r>
              <a:rPr lang="en-GB"/>
              <a:t>/</a:t>
            </a:r>
            <a:r>
              <a:rPr lang="en-GB" err="1"/>
              <a:t>aitour</a:t>
            </a:r>
            <a:r>
              <a:rPr lang="en-GB"/>
              <a:t>-generative-ai-in-azure/tree/main/train-the-trainer/multimodal</a:t>
            </a:r>
            <a:endParaRPr lang="en-NL"/>
          </a:p>
        </p:txBody>
      </p:sp>
      <p:sp>
        <p:nvSpPr>
          <p:cNvPr id="4" name="Header Placeholder 3">
            <a:extLst>
              <a:ext uri="{FF2B5EF4-FFF2-40B4-BE49-F238E27FC236}">
                <a16:creationId xmlns:a16="http://schemas.microsoft.com/office/drawing/2014/main" id="{046EED31-22FB-F1F8-BEBA-9E988EAEFC6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E4C3FE5-9389-7A0B-64B4-58C975643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8513AA-96E6-564D-A7AD-F61FB13C758F}"/>
              </a:ext>
            </a:extLst>
          </p:cNvPr>
          <p:cNvSpPr>
            <a:spLocks noGrp="1"/>
          </p:cNvSpPr>
          <p:nvPr>
            <p:ph type="dt" idx="1"/>
          </p:nvPr>
        </p:nvSpPr>
        <p:spPr/>
        <p:txBody>
          <a:bodyPr/>
          <a:lstStyle/>
          <a:p>
            <a:fld id="{386CE63F-9E7F-4C04-9D0D-FCA25A8E9E86}" type="datetime8">
              <a:rPr lang="en-US" smtClean="0"/>
              <a:t>10/10/24 11:08 AM</a:t>
            </a:fld>
            <a:endParaRPr lang="en-US"/>
          </a:p>
        </p:txBody>
      </p:sp>
      <p:sp>
        <p:nvSpPr>
          <p:cNvPr id="7" name="Slide Number Placeholder 6">
            <a:extLst>
              <a:ext uri="{FF2B5EF4-FFF2-40B4-BE49-F238E27FC236}">
                <a16:creationId xmlns:a16="http://schemas.microsoft.com/office/drawing/2014/main" id="{863D8877-8CED-5AA9-5F68-3351C9C82C2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579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23995-D552-B19C-247A-ABFC8566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E692D-8E5B-2F6A-EB01-7C15268B8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AFC6-72A2-8EDE-F534-E6C2FE35B234}"/>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F2212D4-FCBA-7228-C1EA-D6AB551A360C}"/>
              </a:ext>
            </a:extLst>
          </p:cNvPr>
          <p:cNvSpPr>
            <a:spLocks noGrp="1"/>
          </p:cNvSpPr>
          <p:nvPr>
            <p:ph type="sldNum" sz="quarter" idx="5"/>
          </p:nvPr>
        </p:nvSpPr>
        <p:spPr/>
        <p:txBody>
          <a:bodyPr/>
          <a:lstStyle/>
          <a:p>
            <a:fld id="{E384B5FA-D367-6F43-8245-1FDAEEC1F7BB}" type="slidenum">
              <a:rPr lang="en-NL" smtClean="0"/>
              <a:t>7</a:t>
            </a:fld>
            <a:endParaRPr lang="en-NL"/>
          </a:p>
        </p:txBody>
      </p:sp>
    </p:spTree>
    <p:extLst>
      <p:ext uri="{BB962C8B-B14F-4D97-AF65-F5344CB8AC3E}">
        <p14:creationId xmlns:p14="http://schemas.microsoft.com/office/powerpoint/2010/main" val="262791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5097-62F0-7D24-046E-ADE12E922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4B35-EAC0-D7DE-B163-C83FFA3F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1BFE-1EE1-F8A4-51A3-E7A0DC76393A}"/>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C4843FF-B5C8-F4C1-8AE5-D0FA02A15970}"/>
              </a:ext>
            </a:extLst>
          </p:cNvPr>
          <p:cNvSpPr>
            <a:spLocks noGrp="1"/>
          </p:cNvSpPr>
          <p:nvPr>
            <p:ph type="sldNum" sz="quarter" idx="5"/>
          </p:nvPr>
        </p:nvSpPr>
        <p:spPr/>
        <p:txBody>
          <a:bodyPr/>
          <a:lstStyle/>
          <a:p>
            <a:fld id="{E384B5FA-D367-6F43-8245-1FDAEEC1F7BB}" type="slidenum">
              <a:rPr lang="en-NL" smtClean="0"/>
              <a:t>9</a:t>
            </a:fld>
            <a:endParaRPr lang="en-NL"/>
          </a:p>
        </p:txBody>
      </p:sp>
    </p:spTree>
    <p:extLst>
      <p:ext uri="{BB962C8B-B14F-4D97-AF65-F5344CB8AC3E}">
        <p14:creationId xmlns:p14="http://schemas.microsoft.com/office/powerpoint/2010/main" val="286479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B542-899C-AC55-26A4-DEF2E17E5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8C29-7D22-0240-2073-9BC35C02E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24FBD-14BE-41EF-E6A7-EC2725725B1E}"/>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2CDF3FE1-732A-3877-1FC3-719C48A4EDB6}"/>
              </a:ext>
            </a:extLst>
          </p:cNvPr>
          <p:cNvSpPr>
            <a:spLocks noGrp="1"/>
          </p:cNvSpPr>
          <p:nvPr>
            <p:ph type="sldNum" sz="quarter" idx="5"/>
          </p:nvPr>
        </p:nvSpPr>
        <p:spPr/>
        <p:txBody>
          <a:bodyPr/>
          <a:lstStyle/>
          <a:p>
            <a:fld id="{E384B5FA-D367-6F43-8245-1FDAEEC1F7BB}" type="slidenum">
              <a:rPr lang="en-NL" smtClean="0"/>
              <a:t>10</a:t>
            </a:fld>
            <a:endParaRPr lang="en-NL"/>
          </a:p>
        </p:txBody>
      </p:sp>
    </p:spTree>
    <p:extLst>
      <p:ext uri="{BB962C8B-B14F-4D97-AF65-F5344CB8AC3E}">
        <p14:creationId xmlns:p14="http://schemas.microsoft.com/office/powerpoint/2010/main" val="5352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1D719-A2AE-ED0E-14D1-B040D2765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15F49-1B32-A809-8922-380FAA033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A1FCC-7BBB-CE40-CAD9-563AC352D9E3}"/>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6FE8C1B5-EAC0-4349-A112-669BED6EC8DA}"/>
              </a:ext>
            </a:extLst>
          </p:cNvPr>
          <p:cNvSpPr>
            <a:spLocks noGrp="1"/>
          </p:cNvSpPr>
          <p:nvPr>
            <p:ph type="sldNum" sz="quarter" idx="5"/>
          </p:nvPr>
        </p:nvSpPr>
        <p:spPr/>
        <p:txBody>
          <a:bodyPr/>
          <a:lstStyle/>
          <a:p>
            <a:fld id="{E384B5FA-D367-6F43-8245-1FDAEEC1F7BB}" type="slidenum">
              <a:rPr lang="en-NL" smtClean="0"/>
              <a:t>11</a:t>
            </a:fld>
            <a:endParaRPr lang="en-NL"/>
          </a:p>
        </p:txBody>
      </p:sp>
    </p:spTree>
    <p:extLst>
      <p:ext uri="{BB962C8B-B14F-4D97-AF65-F5344CB8AC3E}">
        <p14:creationId xmlns:p14="http://schemas.microsoft.com/office/powerpoint/2010/main" val="977152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Azure-Samples/azureai-samples" TargetMode="External"/><Relationship Id="rId3" Type="http://schemas.openxmlformats.org/officeDocument/2006/relationships/image" Target="../media/image68.svg"/><Relationship Id="rId7" Type="http://schemas.openxmlformats.org/officeDocument/2006/relationships/hyperlink" Target="https://learn.microsoft.com/en-us/azure/well-architected/whats-new"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learn.microsoft.com/en-us/azure/ai-services/openai/concepts/model-retirements" TargetMode="External"/><Relationship Id="rId5" Type="http://schemas.openxmlformats.org/officeDocument/2006/relationships/hyperlink" Target="https://techcommunity.microsoft.com/t5/ai-azure-ai-services-blog/bg-p/Azure-AI-Services-blog" TargetMode="External"/><Relationship Id="rId4" Type="http://schemas.openxmlformats.org/officeDocument/2006/relationships/hyperlink" Target="https://learn.microsoft.com/en-us/azure/ai-services/openai/whats-new" TargetMode="External"/><Relationship Id="rId9" Type="http://schemas.openxmlformats.org/officeDocument/2006/relationships/hyperlink" Target="https://ai.azur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microsoft.com/en-us/azure/ai-services/openai/how-to/audio-real-time?pivots=programming-language-ai-studio" TargetMode="External"/><Relationship Id="rId3" Type="http://schemas.openxmlformats.org/officeDocument/2006/relationships/image" Target="../media/image68.svg"/><Relationship Id="rId7" Type="http://schemas.openxmlformats.org/officeDocument/2006/relationships/hyperlink" Target="https://github.com/bartczernicki/ArtificialIntelligence-Presentations/tree/master/GenAI/ScalingGenerativeAI"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openai.com/index/api-model-distillation/" TargetMode="External"/><Relationship Id="rId5" Type="http://schemas.openxmlformats.org/officeDocument/2006/relationships/hyperlink" Target="https://openai.com/index/api-prompt-caching/" TargetMode="External"/><Relationship Id="rId4" Type="http://schemas.openxmlformats.org/officeDocument/2006/relationships/hyperlink" Target="https://openai.com/index/introducing-vision-to-the-fine-tuning-api/" TargetMode="External"/><Relationship Id="rId9" Type="http://schemas.openxmlformats.org/officeDocument/2006/relationships/hyperlink" Target="https://openai.com/index/introducing-canva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66.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51.sv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3" Type="http://schemas.openxmlformats.org/officeDocument/2006/relationships/image" Target="../media/image68.sv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image" Target="../media/image70.emf"/><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github.com/Azure-Samples/aoai-realtime-audio-s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966787"/>
            <a:ext cx="6401391" cy="2462213"/>
          </a:xfrm>
        </p:spPr>
        <p:txBody>
          <a:bodyPr/>
          <a:lstStyle/>
          <a:p>
            <a:r>
              <a:rPr lang="en-US" dirty="0">
                <a:solidFill>
                  <a:srgbClr val="FFB3BB"/>
                </a:solidFill>
                <a:latin typeface="Segoe Sans Display Semibold"/>
                <a:cs typeface="Segoe Sans Display Semibold"/>
              </a:rPr>
              <a:t>Microsoft Azure AI </a:t>
            </a:r>
            <a:br>
              <a:rPr lang="en-US" dirty="0">
                <a:solidFill>
                  <a:srgbClr val="FFB3BB"/>
                </a:solidFill>
                <a:latin typeface="Segoe Sans Display Semibold"/>
                <a:cs typeface="Segoe Sans Display Semibold"/>
              </a:rPr>
            </a:br>
            <a:r>
              <a:rPr lang="en-US" dirty="0">
                <a:latin typeface="Segoe Sans Display Semibold"/>
                <a:cs typeface="Segoe Sans Display Semibold"/>
              </a:rPr>
              <a:t>What is The Latest &amp; </a:t>
            </a:r>
            <a:br>
              <a:rPr lang="en-US" dirty="0">
                <a:latin typeface="Segoe Sans Display Semibold"/>
                <a:cs typeface="Segoe Sans Display Semibold"/>
              </a:rPr>
            </a:br>
            <a:r>
              <a:rPr lang="en-US" dirty="0">
                <a:latin typeface="Segoe Sans Display Semibold"/>
                <a:cs typeface="Segoe Sans Display Semibold"/>
              </a:rPr>
              <a:t>Future Roadmap</a:t>
            </a:r>
            <a:endParaRPr lang="en-US" dirty="0"/>
          </a:p>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300875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78198" y="4935130"/>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
        <p:nvSpPr>
          <p:cNvPr id="2" name="Title 3">
            <a:extLst>
              <a:ext uri="{FF2B5EF4-FFF2-40B4-BE49-F238E27FC236}">
                <a16:creationId xmlns:a16="http://schemas.microsoft.com/office/drawing/2014/main" id="{753CDB21-5758-4C35-5B35-AF144DB328F8}"/>
              </a:ext>
            </a:extLst>
          </p:cNvPr>
          <p:cNvSpPr txBox="1">
            <a:spLocks/>
          </p:cNvSpPr>
          <p:nvPr/>
        </p:nvSpPr>
        <p:spPr bwMode="white">
          <a:xfrm>
            <a:off x="2738735" y="3003433"/>
            <a:ext cx="6401391" cy="227754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800" dirty="0">
                <a:solidFill>
                  <a:srgbClr val="FFB3BB"/>
                </a:solidFill>
                <a:latin typeface="Segoe Sans Display Semibold"/>
                <a:cs typeface="Segoe Sans Display Semibold"/>
              </a:rPr>
              <a:t>Agenda</a:t>
            </a:r>
            <a:br>
              <a:rPr lang="en-US" sz="1800" dirty="0">
                <a:solidFill>
                  <a:srgbClr val="FFB3BB"/>
                </a:solidFill>
                <a:latin typeface="Segoe Sans Display Semibold"/>
                <a:cs typeface="Segoe Sans Display Semibold"/>
              </a:rPr>
            </a:br>
            <a:r>
              <a:rPr lang="en-US" sz="1800" dirty="0">
                <a:latin typeface="Segoe Sans Display Semibold"/>
                <a:cs typeface="Segoe Sans Display Semibold"/>
              </a:rPr>
              <a:t>Azure AI Introduction</a:t>
            </a:r>
          </a:p>
          <a:p>
            <a:r>
              <a:rPr lang="en-US" sz="1800" dirty="0"/>
              <a:t>What is New?</a:t>
            </a:r>
          </a:p>
          <a:p>
            <a:r>
              <a:rPr lang="en-US" sz="1800" dirty="0"/>
              <a:t>Demos – Speech, Local Models, Agents</a:t>
            </a:r>
          </a:p>
          <a:p>
            <a:r>
              <a:rPr lang="en-US" sz="1800" dirty="0"/>
              <a:t>Where to find New Innovations</a:t>
            </a:r>
          </a:p>
          <a:p>
            <a:r>
              <a:rPr lang="en-US" sz="1800" dirty="0"/>
              <a:t>Azure AI Roadmap Considerations</a:t>
            </a:r>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396BB-4C7B-86C5-30CC-B2C09E0D61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A0A652-FE11-28F1-DA04-9065A1D8FD3E}"/>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Run AI Models on Non-Cloud</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Hardware</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3222AFBE-6F2C-46B6-F56B-DC607117E7BA}"/>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LM Studio Running Phi 3.5 on MacOS  </a:t>
            </a:r>
          </a:p>
        </p:txBody>
      </p:sp>
      <p:sp>
        <p:nvSpPr>
          <p:cNvPr id="4" name="Title 5">
            <a:extLst>
              <a:ext uri="{FF2B5EF4-FFF2-40B4-BE49-F238E27FC236}">
                <a16:creationId xmlns:a16="http://schemas.microsoft.com/office/drawing/2014/main" id="{5E2D95CE-9A63-0ED7-747F-D75B79E5AAFE}"/>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https://lmstudio.ai/</a:t>
            </a:r>
          </a:p>
        </p:txBody>
      </p:sp>
      <p:pic>
        <p:nvPicPr>
          <p:cNvPr id="5" name="Picture 4">
            <a:extLst>
              <a:ext uri="{FF2B5EF4-FFF2-40B4-BE49-F238E27FC236}">
                <a16:creationId xmlns:a16="http://schemas.microsoft.com/office/drawing/2014/main" id="{6B0F93EA-E9A7-B962-6D4F-9CDDFE4056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54545" y="1347677"/>
            <a:ext cx="7187610" cy="4738329"/>
          </a:xfrm>
          <a:prstGeom prst="rect">
            <a:avLst/>
          </a:prstGeom>
        </p:spPr>
      </p:pic>
    </p:spTree>
    <p:extLst>
      <p:ext uri="{BB962C8B-B14F-4D97-AF65-F5344CB8AC3E}">
        <p14:creationId xmlns:p14="http://schemas.microsoft.com/office/powerpoint/2010/main" val="1612804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9B2C-6E34-F966-6686-950D53E9A1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597EDDD-574E-4CC2-D4C0-CBEE62311384}"/>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Decision</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Intelligence Workshop </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6B0C4E4B-C52F-AE78-98C2-E7371A17BA39}"/>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Digitize Decision-Making with AI</a:t>
            </a:r>
          </a:p>
        </p:txBody>
      </p:sp>
      <p:sp>
        <p:nvSpPr>
          <p:cNvPr id="4" name="Title 5">
            <a:extLst>
              <a:ext uri="{FF2B5EF4-FFF2-40B4-BE49-F238E27FC236}">
                <a16:creationId xmlns:a16="http://schemas.microsoft.com/office/drawing/2014/main" id="{BCD8507E-D733-4F30-E392-B172BD791D82}"/>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https://github.com/bartczernicki/DecisionIntelligence.GenAI.Workshop </a:t>
            </a:r>
          </a:p>
        </p:txBody>
      </p:sp>
      <p:pic>
        <p:nvPicPr>
          <p:cNvPr id="3" name="Picture 2">
            <a:extLst>
              <a:ext uri="{FF2B5EF4-FFF2-40B4-BE49-F238E27FC236}">
                <a16:creationId xmlns:a16="http://schemas.microsoft.com/office/drawing/2014/main" id="{31991978-58DB-FEAA-43E1-53D875E3C0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8859" y="1538317"/>
            <a:ext cx="5074025" cy="4526004"/>
          </a:xfrm>
          <a:prstGeom prst="rect">
            <a:avLst/>
          </a:prstGeom>
        </p:spPr>
      </p:pic>
    </p:spTree>
    <p:extLst>
      <p:ext uri="{BB962C8B-B14F-4D97-AF65-F5344CB8AC3E}">
        <p14:creationId xmlns:p14="http://schemas.microsoft.com/office/powerpoint/2010/main" val="156682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6690-E5AD-BB65-1E15-E8FDEB9E30C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04B25EB7-29C4-BCBA-E3F2-3C10C924BAB2}"/>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7A92DBF-C318-554B-33BD-749F3240171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FA48B0BF-24A8-7764-CB7C-7EF3C9CC30CD}"/>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Find Azure AI Updates Like a Pro</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DE8E97-72C5-EA7D-F638-EAF37E6A7B8C}"/>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Where can I ”keep up” with the Latest on Azure AI?</a:t>
            </a:r>
          </a:p>
        </p:txBody>
      </p:sp>
      <p:sp>
        <p:nvSpPr>
          <p:cNvPr id="51" name="Rectangle: Rounded Corners 16">
            <a:extLst>
              <a:ext uri="{FF2B5EF4-FFF2-40B4-BE49-F238E27FC236}">
                <a16:creationId xmlns:a16="http://schemas.microsoft.com/office/drawing/2014/main" id="{820B30FA-1001-6941-AF2E-7F22C5178229}"/>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03570C25-35FD-2D37-C1CC-3F0BA6E64734}"/>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What is New in Azure OpenAI Service (Continuous Updates of what is new the Azure OpenAI Service) </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https://learn.microsoft.com/en-us/azure/ai-services/openai/whats-new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77BFC95F-4CA0-7F8F-120B-091E277FADE1}"/>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Services Blogs (New Updates from AI Engineering &amp; AI Technical Field)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https://techcommunity.microsoft.com/t5/ai-azure-ai-services-blog/bg-p/Azure-AI-Services-blog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73135701-B9F5-0CCE-6F94-AE9B17677E04}"/>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OpenAI Service Model Deprecations &amp; Retirements </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https://learn.microsoft.com/en-us/azure/ai-services/openai/concepts/model-retirements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9" name="TextBox 8">
            <a:extLst>
              <a:ext uri="{FF2B5EF4-FFF2-40B4-BE49-F238E27FC236}">
                <a16:creationId xmlns:a16="http://schemas.microsoft.com/office/drawing/2014/main" id="{557B3F40-A8BE-03AD-0B9A-7F4BC5BC975D}"/>
              </a:ext>
            </a:extLst>
          </p:cNvPr>
          <p:cNvSpPr txBox="1"/>
          <p:nvPr/>
        </p:nvSpPr>
        <p:spPr>
          <a:xfrm>
            <a:off x="829090" y="4881234"/>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Well Architected Framework (WAF) 2.0 (Best Practices on Implementing AI Solutions) </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https://learn.microsoft.com/en-us/azure/well-architected/whats-new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4CB879E2-A632-CDF7-93CA-A02C3A53C7F3}"/>
              </a:ext>
            </a:extLst>
          </p:cNvPr>
          <p:cNvSpPr txBox="1"/>
          <p:nvPr/>
        </p:nvSpPr>
        <p:spPr>
          <a:xfrm>
            <a:off x="829090" y="5652971"/>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Samples on GitHub (Collection of Repositories with new AI Capabilities) </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https://github.com/Azure-Samples/azureai-samples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8899CB0C-3D46-9EE9-7B95-2B084DBAA7BA}"/>
              </a:ext>
            </a:extLst>
          </p:cNvPr>
          <p:cNvSpPr txBox="1"/>
          <p:nvPr/>
        </p:nvSpPr>
        <p:spPr>
          <a:xfrm>
            <a:off x="829090" y="191863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Studio (Continuous Updates, Private Previews, 1</a:t>
            </a:r>
            <a:r>
              <a:rPr lang="en-US" sz="1800" b="1" spc="-50" baseline="30000" dirty="0">
                <a:ln w="3175">
                  <a:noFill/>
                </a:ln>
                <a:gradFill>
                  <a:gsLst>
                    <a:gs pos="5000">
                      <a:srgbClr val="8DC8E8"/>
                    </a:gs>
                    <a:gs pos="100000">
                      <a:srgbClr val="D59ED7"/>
                    </a:gs>
                  </a:gsLst>
                  <a:lin ang="0" scaled="1"/>
                </a:gradFill>
                <a:latin typeface="Segoe UI Semibold"/>
                <a:cs typeface="Segoe UI Semibold"/>
              </a:rPr>
              <a:t>st</a:t>
            </a:r>
            <a:r>
              <a:rPr lang="en-US" sz="1800" b="1" spc="-50" dirty="0">
                <a:ln w="3175">
                  <a:noFill/>
                </a:ln>
                <a:gradFill>
                  <a:gsLst>
                    <a:gs pos="5000">
                      <a:srgbClr val="8DC8E8"/>
                    </a:gs>
                    <a:gs pos="100000">
                      <a:srgbClr val="D59ED7"/>
                    </a:gs>
                  </a:gsLst>
                  <a:lin ang="0" scaled="1"/>
                </a:gradFill>
                <a:latin typeface="Segoe UI Semibold"/>
                <a:cs typeface="Segoe UI Semibold"/>
              </a:rPr>
              <a:t> Day Launch with OpenAI)</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https://ai.azure.com</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Tree>
    <p:extLst>
      <p:ext uri="{BB962C8B-B14F-4D97-AF65-F5344CB8AC3E}">
        <p14:creationId xmlns:p14="http://schemas.microsoft.com/office/powerpoint/2010/main" val="151778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9"/>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9" grpId="0"/>
      <p:bldP spid="9" grpId="1"/>
      <p:bldP spid="10" grpId="0"/>
      <p:bldP spid="10"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4AD-0F71-01FB-992A-FC844368D26C}"/>
              </a:ext>
            </a:extLst>
          </p:cNvPr>
          <p:cNvSpPr>
            <a:spLocks noGrp="1"/>
          </p:cNvSpPr>
          <p:nvPr>
            <p:ph type="title"/>
          </p:nvPr>
        </p:nvSpPr>
        <p:spPr/>
        <p:txBody>
          <a:bodyPr/>
          <a:lstStyle/>
          <a:p>
            <a:pPr algn="ctr"/>
            <a:r>
              <a:rPr lang="en-US" dirty="0"/>
              <a:t>Roadmap Starts with Best Friends</a:t>
            </a:r>
            <a:endParaRPr lang="uk-UA" dirty="0"/>
          </a:p>
        </p:txBody>
      </p:sp>
      <p:sp>
        <p:nvSpPr>
          <p:cNvPr id="4" name="Rectangle: Rounded Corners 3">
            <a:extLst>
              <a:ext uri="{FF2B5EF4-FFF2-40B4-BE49-F238E27FC236}">
                <a16:creationId xmlns:a16="http://schemas.microsoft.com/office/drawing/2014/main" id="{A9B9DBA8-A057-226D-C99C-B8D164CA9DEB}"/>
              </a:ext>
              <a:ext uri="{C183D7F6-B498-43B3-948B-1728B52AA6E4}">
                <adec:decorative xmlns:adec="http://schemas.microsoft.com/office/drawing/2017/decorative" val="0"/>
              </a:ext>
            </a:extLst>
          </p:cNvPr>
          <p:cNvSpPr/>
          <p:nvPr/>
        </p:nvSpPr>
        <p:spPr bwMode="auto">
          <a:xfrm>
            <a:off x="808413" y="4423059"/>
            <a:ext cx="1162848"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Language</a:t>
            </a:r>
          </a:p>
        </p:txBody>
      </p:sp>
      <p:sp>
        <p:nvSpPr>
          <p:cNvPr id="5" name="TextBox 4">
            <a:extLst>
              <a:ext uri="{FF2B5EF4-FFF2-40B4-BE49-F238E27FC236}">
                <a16:creationId xmlns:a16="http://schemas.microsoft.com/office/drawing/2014/main" id="{813217B0-DB65-AC1E-9AAE-FD110CF38894}"/>
              </a:ext>
            </a:extLst>
          </p:cNvPr>
          <p:cNvSpPr txBox="1"/>
          <p:nvPr/>
        </p:nvSpPr>
        <p:spPr>
          <a:xfrm>
            <a:off x="429198" y="4976071"/>
            <a:ext cx="192128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a:ea typeface="+mn-ea"/>
                <a:cs typeface="Segoe UI Semibold"/>
              </a:rPr>
              <a:t>GPT-4, o1, GPT-4o </a:t>
            </a:r>
            <a:br>
              <a:rPr kumimoji="0" lang="uk-UA" sz="1800" b="1" i="0" u="none" strike="noStrike" kern="1200" cap="none" spc="0" normalizeH="0" baseline="0" noProof="0" dirty="0">
                <a:ln>
                  <a:noFill/>
                </a:ln>
                <a:effectLst/>
                <a:uLnTx/>
                <a:uFillTx/>
                <a:latin typeface="Segoe UI Semibold" panose="020B0502040204020203" pitchFamily="34" charset="0"/>
                <a:ea typeface="+mn-ea"/>
                <a:cs typeface="+mn-cs"/>
              </a:rPr>
            </a:br>
            <a:r>
              <a:rPr kumimoji="0" lang="en-US" sz="1800" b="1" i="0" u="none" strike="noStrike" kern="1200" cap="none" spc="0" normalizeH="0" baseline="0" noProof="0" dirty="0">
                <a:ln>
                  <a:noFill/>
                </a:ln>
                <a:effectLst/>
                <a:uLnTx/>
                <a:uFillTx/>
                <a:latin typeface="Segoe UI Semibold"/>
                <a:ea typeface="+mn-ea"/>
                <a:cs typeface="Segoe UI Semibold"/>
              </a:rPr>
              <a:t>3.5-Turbo</a:t>
            </a:r>
          </a:p>
        </p:txBody>
      </p:sp>
      <p:sp>
        <p:nvSpPr>
          <p:cNvPr id="6" name="Rectangle: Rounded Corners 5">
            <a:extLst>
              <a:ext uri="{FF2B5EF4-FFF2-40B4-BE49-F238E27FC236}">
                <a16:creationId xmlns:a16="http://schemas.microsoft.com/office/drawing/2014/main" id="{C1312225-3B99-54FF-2124-62162863CBA0}"/>
              </a:ext>
              <a:ext uri="{C183D7F6-B498-43B3-948B-1728B52AA6E4}">
                <adec:decorative xmlns:adec="http://schemas.microsoft.com/office/drawing/2017/decorative" val="0"/>
              </a:ext>
            </a:extLst>
          </p:cNvPr>
          <p:cNvSpPr/>
          <p:nvPr/>
        </p:nvSpPr>
        <p:spPr bwMode="auto">
          <a:xfrm>
            <a:off x="3098205" y="4423059"/>
            <a:ext cx="1317596"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Multi-Modal</a:t>
            </a:r>
          </a:p>
        </p:txBody>
      </p:sp>
      <p:sp>
        <p:nvSpPr>
          <p:cNvPr id="7" name="TextBox 6">
            <a:extLst>
              <a:ext uri="{FF2B5EF4-FFF2-40B4-BE49-F238E27FC236}">
                <a16:creationId xmlns:a16="http://schemas.microsoft.com/office/drawing/2014/main" id="{BD63ACFF-4527-4FFA-BBEE-0F1B82067C27}"/>
              </a:ext>
            </a:extLst>
          </p:cNvPr>
          <p:cNvSpPr txBox="1"/>
          <p:nvPr/>
        </p:nvSpPr>
        <p:spPr>
          <a:xfrm>
            <a:off x="2842603" y="4837573"/>
            <a:ext cx="1828800"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GPT-4o, o1,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GPT-4-Turbo with Vision</a:t>
            </a:r>
            <a:endParaRPr kumimoji="0" lang="en-US" sz="1800" b="0" u="none" strike="noStrike" kern="1200" cap="none" spc="0" normalizeH="0" baseline="0" noProof="0" dirty="0">
              <a:ln>
                <a:noFill/>
              </a:ln>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1CD62FDD-E3F8-D241-C3FB-3FE30B9B1A90}"/>
              </a:ext>
              <a:ext uri="{C183D7F6-B498-43B3-948B-1728B52AA6E4}">
                <adec:decorative xmlns:adec="http://schemas.microsoft.com/office/drawing/2017/decorative" val="0"/>
              </a:ext>
            </a:extLst>
          </p:cNvPr>
          <p:cNvSpPr/>
          <p:nvPr/>
        </p:nvSpPr>
        <p:spPr bwMode="auto">
          <a:xfrm>
            <a:off x="5486842" y="4423059"/>
            <a:ext cx="1317597"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Fine Tuning</a:t>
            </a:r>
          </a:p>
        </p:txBody>
      </p:sp>
      <p:sp>
        <p:nvSpPr>
          <p:cNvPr id="9" name="TextBox 8">
            <a:extLst>
              <a:ext uri="{FF2B5EF4-FFF2-40B4-BE49-F238E27FC236}">
                <a16:creationId xmlns:a16="http://schemas.microsoft.com/office/drawing/2014/main" id="{F96F2EE9-05E1-902B-E16D-D4AB7CAC01FA}"/>
              </a:ext>
            </a:extLst>
          </p:cNvPr>
          <p:cNvSpPr txBox="1"/>
          <p:nvPr/>
        </p:nvSpPr>
        <p:spPr>
          <a:xfrm>
            <a:off x="5098317" y="4837573"/>
            <a:ext cx="2094646"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a:t>
            </a:r>
            <a:r>
              <a:rPr lang="en-US" sz="1800" b="1" dirty="0">
                <a:latin typeface="Segoe UI Semibold"/>
                <a:cs typeface="Segoe UI Semibold"/>
              </a:rPr>
              <a:t>GPT-4o, GPT-4o-mini,</a:t>
            </a:r>
            <a:endParaRPr kumimoji="0" lang="en-US" sz="1800" b="1" u="none" strike="noStrike" kern="1200" cap="none" spc="0" normalizeH="0" baseline="0" noProof="0" dirty="0">
              <a:ln>
                <a:noFill/>
              </a:ln>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GPT-3.5-Turbo</a:t>
            </a:r>
          </a:p>
        </p:txBody>
      </p:sp>
      <p:sp>
        <p:nvSpPr>
          <p:cNvPr id="10" name="Rectangle: Rounded Corners 9">
            <a:extLst>
              <a:ext uri="{FF2B5EF4-FFF2-40B4-BE49-F238E27FC236}">
                <a16:creationId xmlns:a16="http://schemas.microsoft.com/office/drawing/2014/main" id="{8DE3BCC6-BD37-FAD3-6F80-AEE73597052B}"/>
              </a:ext>
              <a:ext uri="{C183D7F6-B498-43B3-948B-1728B52AA6E4}">
                <adec:decorative xmlns:adec="http://schemas.microsoft.com/office/drawing/2017/decorative" val="0"/>
              </a:ext>
            </a:extLst>
          </p:cNvPr>
          <p:cNvSpPr/>
          <p:nvPr/>
        </p:nvSpPr>
        <p:spPr bwMode="auto">
          <a:xfrm>
            <a:off x="8009872" y="4423059"/>
            <a:ext cx="821954"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Images</a:t>
            </a:r>
          </a:p>
        </p:txBody>
      </p:sp>
      <p:sp>
        <p:nvSpPr>
          <p:cNvPr id="11" name="TextBox 10">
            <a:extLst>
              <a:ext uri="{FF2B5EF4-FFF2-40B4-BE49-F238E27FC236}">
                <a16:creationId xmlns:a16="http://schemas.microsoft.com/office/drawing/2014/main" id="{03BF0F81-58A9-0013-80AE-5D0FCD9D07AA}"/>
              </a:ext>
            </a:extLst>
          </p:cNvPr>
          <p:cNvSpPr txBox="1"/>
          <p:nvPr/>
        </p:nvSpPr>
        <p:spPr>
          <a:xfrm>
            <a:off x="7965788" y="5114571"/>
            <a:ext cx="910121"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Semibold" panose="020B0502040204020203" pitchFamily="34" charset="0"/>
                <a:ea typeface="+mn-ea"/>
                <a:cs typeface="+mn-cs"/>
              </a:rPr>
              <a:t>DALL·E 3</a:t>
            </a:r>
          </a:p>
        </p:txBody>
      </p:sp>
      <p:cxnSp>
        <p:nvCxnSpPr>
          <p:cNvPr id="12" name="!!Straight Connector 49">
            <a:extLst>
              <a:ext uri="{FF2B5EF4-FFF2-40B4-BE49-F238E27FC236}">
                <a16:creationId xmlns:a16="http://schemas.microsoft.com/office/drawing/2014/main" id="{10211E45-A9F1-87E3-CCB6-7B9AE49CC245}"/>
              </a:ext>
              <a:ext uri="{C183D7F6-B498-43B3-948B-1728B52AA6E4}">
                <adec:decorative xmlns:adec="http://schemas.microsoft.com/office/drawing/2017/decorative" val="1"/>
              </a:ext>
            </a:extLst>
          </p:cNvPr>
          <p:cNvCxnSpPr>
            <a:cxnSpLocks/>
          </p:cNvCxnSpPr>
          <p:nvPr/>
        </p:nvCxnSpPr>
        <p:spPr>
          <a:xfrm>
            <a:off x="261461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1882D90-986E-50F6-1EA3-DEEECCD2B63C}"/>
              </a:ext>
              <a:ext uri="{C183D7F6-B498-43B3-948B-1728B52AA6E4}">
                <adec:decorative xmlns:adec="http://schemas.microsoft.com/office/drawing/2017/decorative" val="1"/>
              </a:ext>
            </a:extLst>
          </p:cNvPr>
          <p:cNvCxnSpPr>
            <a:cxnSpLocks/>
          </p:cNvCxnSpPr>
          <p:nvPr/>
        </p:nvCxnSpPr>
        <p:spPr>
          <a:xfrm>
            <a:off x="493553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49">
            <a:extLst>
              <a:ext uri="{FF2B5EF4-FFF2-40B4-BE49-F238E27FC236}">
                <a16:creationId xmlns:a16="http://schemas.microsoft.com/office/drawing/2014/main" id="{133B2075-4E27-E892-DC93-4E2B6F0EB759}"/>
              </a:ext>
              <a:ext uri="{C183D7F6-B498-43B3-948B-1728B52AA6E4}">
                <adec:decorative xmlns:adec="http://schemas.microsoft.com/office/drawing/2017/decorative" val="1"/>
              </a:ext>
            </a:extLst>
          </p:cNvPr>
          <p:cNvCxnSpPr>
            <a:cxnSpLocks/>
          </p:cNvCxnSpPr>
          <p:nvPr/>
        </p:nvCxnSpPr>
        <p:spPr>
          <a:xfrm>
            <a:off x="725646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FCA8B50-C1E4-E7E7-7000-56B4B8631BE3}"/>
              </a:ext>
              <a:ext uri="{C183D7F6-B498-43B3-948B-1728B52AA6E4}">
                <adec:decorative xmlns:adec="http://schemas.microsoft.com/office/drawing/2017/decorative" val="0"/>
              </a:ext>
            </a:extLst>
          </p:cNvPr>
          <p:cNvSpPr/>
          <p:nvPr/>
        </p:nvSpPr>
        <p:spPr bwMode="auto">
          <a:xfrm>
            <a:off x="9577389" y="4423059"/>
            <a:ext cx="2032000"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20" normalizeH="0" baseline="0" noProof="0" dirty="0">
                <a:ln w="3175">
                  <a:noFill/>
                </a:ln>
                <a:effectLst/>
                <a:uLnTx/>
                <a:uFillTx/>
                <a:latin typeface="Segoe UI" panose="020B0502040204020203" pitchFamily="34" charset="0"/>
                <a:ea typeface="+mn-ea"/>
                <a:cs typeface="Segoe UI" pitchFamily="34" charset="0"/>
              </a:rPr>
              <a:t>Transcription &amp; Audio</a:t>
            </a:r>
          </a:p>
        </p:txBody>
      </p:sp>
      <p:sp>
        <p:nvSpPr>
          <p:cNvPr id="16" name="TextBox 15">
            <a:extLst>
              <a:ext uri="{FF2B5EF4-FFF2-40B4-BE49-F238E27FC236}">
                <a16:creationId xmlns:a16="http://schemas.microsoft.com/office/drawing/2014/main" id="{B357D86E-F55D-94C5-8860-224A6D8B29ED}"/>
              </a:ext>
            </a:extLst>
          </p:cNvPr>
          <p:cNvSpPr txBox="1"/>
          <p:nvPr/>
        </p:nvSpPr>
        <p:spPr>
          <a:xfrm>
            <a:off x="9891991" y="4976072"/>
            <a:ext cx="1608134" cy="55399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panose="020B0502040204020203" pitchFamily="34" charset="0"/>
                <a:ea typeface="+mn-ea"/>
                <a:cs typeface="+mn-cs"/>
              </a:rPr>
              <a:t>Whisper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Segoe UI Semibold" panose="020B0502040204020203" pitchFamily="34" charset="0"/>
              </a:rPr>
              <a:t>Realtime Audio</a:t>
            </a:r>
            <a:endParaRPr kumimoji="0" lang="en-US" sz="1800" b="1" i="0" u="none" strike="noStrike" kern="1200" cap="none" spc="0" normalizeH="0" baseline="0" noProof="0" dirty="0">
              <a:ln>
                <a:noFill/>
              </a:ln>
              <a:effectLst/>
              <a:uLnTx/>
              <a:uFillTx/>
              <a:latin typeface="Segoe UI Semibold" panose="020B0502040204020203" pitchFamily="34" charset="0"/>
              <a:ea typeface="+mn-ea"/>
              <a:cs typeface="+mn-cs"/>
            </a:endParaRPr>
          </a:p>
        </p:txBody>
      </p:sp>
      <p:cxnSp>
        <p:nvCxnSpPr>
          <p:cNvPr id="17" name="!!Straight Connector 49">
            <a:extLst>
              <a:ext uri="{FF2B5EF4-FFF2-40B4-BE49-F238E27FC236}">
                <a16:creationId xmlns:a16="http://schemas.microsoft.com/office/drawing/2014/main" id="{A5DF44A3-AE66-B655-A094-5B2D3ED418A5}"/>
              </a:ext>
              <a:ext uri="{C183D7F6-B498-43B3-948B-1728B52AA6E4}">
                <adec:decorative xmlns:adec="http://schemas.microsoft.com/office/drawing/2017/decorative" val="1"/>
              </a:ext>
            </a:extLst>
          </p:cNvPr>
          <p:cNvCxnSpPr>
            <a:cxnSpLocks/>
          </p:cNvCxnSpPr>
          <p:nvPr/>
        </p:nvCxnSpPr>
        <p:spPr>
          <a:xfrm>
            <a:off x="957738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A0942D0-ED09-9786-D0C7-F320A090FB4E}"/>
              </a:ext>
            </a:extLst>
          </p:cNvPr>
          <p:cNvSpPr/>
          <p:nvPr/>
        </p:nvSpPr>
        <p:spPr bwMode="auto">
          <a:xfrm>
            <a:off x="1613838" y="1306655"/>
            <a:ext cx="8964324" cy="210729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uk-UA"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3760E5-3825-A1CD-4312-642B697F0F7E}"/>
              </a:ext>
            </a:extLst>
          </p:cNvPr>
          <p:cNvSpPr txBox="1"/>
          <p:nvPr/>
        </p:nvSpPr>
        <p:spPr>
          <a:xfrm>
            <a:off x="2605699" y="2175941"/>
            <a:ext cx="2799066"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dirty="0">
              <a:ln>
                <a:noFill/>
              </a:ln>
              <a:effectLst/>
              <a:uLnTx/>
              <a:uFillTx/>
              <a:latin typeface="Segoe UI"/>
              <a:ea typeface="+mn-ea"/>
              <a:cs typeface="+mn-cs"/>
            </a:endParaRPr>
          </a:p>
        </p:txBody>
      </p:sp>
      <p:pic>
        <p:nvPicPr>
          <p:cNvPr id="24" name="MS logo gray - EMF" descr="Microsoft Logo">
            <a:extLst>
              <a:ext uri="{FF2B5EF4-FFF2-40B4-BE49-F238E27FC236}">
                <a16:creationId xmlns:a16="http://schemas.microsoft.com/office/drawing/2014/main" id="{88926460-8CF7-79E8-30A3-AE1C7DBC4F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black">
          <a:xfrm>
            <a:off x="7455905" y="1573827"/>
            <a:ext cx="1885766" cy="443440"/>
          </a:xfrm>
          <a:prstGeom prst="rect">
            <a:avLst/>
          </a:prstGeom>
        </p:spPr>
      </p:pic>
      <p:sp>
        <p:nvSpPr>
          <p:cNvPr id="25" name="TextBox 24">
            <a:extLst>
              <a:ext uri="{FF2B5EF4-FFF2-40B4-BE49-F238E27FC236}">
                <a16:creationId xmlns:a16="http://schemas.microsoft.com/office/drawing/2014/main" id="{9C084179-782B-BA18-6A2A-4ED27B6C203A}"/>
              </a:ext>
            </a:extLst>
          </p:cNvPr>
          <p:cNvSpPr txBox="1"/>
          <p:nvPr/>
        </p:nvSpPr>
        <p:spPr>
          <a:xfrm>
            <a:off x="6804439" y="2175941"/>
            <a:ext cx="3214098"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
                <a:ea typeface="+mn-ea"/>
                <a:cs typeface="+mn-cs"/>
              </a:rPr>
              <a:t>Empower every person and organization on the planet </a:t>
            </a:r>
            <a:br>
              <a:rPr kumimoji="0" lang="en-US" sz="1800" b="0" i="0" u="none" strike="noStrike" kern="1200" cap="none" spc="0" normalizeH="0" baseline="0" noProof="0">
                <a:ln>
                  <a:noFill/>
                </a:ln>
                <a:effectLst/>
                <a:uLnTx/>
                <a:uFillTx/>
                <a:latin typeface="Segoe UI "/>
                <a:ea typeface="+mn-ea"/>
                <a:cs typeface="+mn-cs"/>
              </a:rPr>
            </a:br>
            <a:r>
              <a:rPr kumimoji="0" lang="en-US" sz="1800" b="0" i="0" u="none" strike="noStrike" kern="1200" cap="none" spc="0" normalizeH="0" baseline="0" noProof="0">
                <a:ln>
                  <a:noFill/>
                </a:ln>
                <a:effectLst/>
                <a:uLnTx/>
                <a:uFillTx/>
                <a:latin typeface="Segoe UI "/>
                <a:ea typeface="+mn-ea"/>
                <a:cs typeface="+mn-cs"/>
              </a:rPr>
              <a:t>to achieve more</a:t>
            </a:r>
            <a:endParaRPr kumimoji="0" lang="en-US" sz="1800" b="0" i="0" u="none" strike="noStrike" kern="1200" cap="none" spc="0" normalizeH="0" baseline="0" noProof="0">
              <a:ln>
                <a:noFill/>
              </a:ln>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A80860AB-0986-26D7-C767-F297CFCDADA8}"/>
              </a:ext>
              <a:ext uri="{C183D7F6-B498-43B3-948B-1728B52AA6E4}">
                <adec:decorative xmlns:adec="http://schemas.microsoft.com/office/drawing/2017/decorative" val="1"/>
              </a:ext>
            </a:extLst>
          </p:cNvPr>
          <p:cNvCxnSpPr>
            <a:cxnSpLocks/>
          </p:cNvCxnSpPr>
          <p:nvPr/>
        </p:nvCxnSpPr>
        <p:spPr>
          <a:xfrm>
            <a:off x="6096047" y="1183986"/>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D7BBC4-0691-AD62-3B91-77FA1C724B94}"/>
              </a:ext>
            </a:extLst>
          </p:cNvPr>
          <p:cNvSpPr txBox="1"/>
          <p:nvPr/>
        </p:nvSpPr>
        <p:spPr>
          <a:xfrm>
            <a:off x="1613837" y="3615826"/>
            <a:ext cx="8964325"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marR="0" lvl="0" indent="0" algn="ctr" fontAlgn="base">
              <a:lnSpc>
                <a:spcPct val="100000"/>
              </a:lnSpc>
              <a:spcBef>
                <a:spcPct val="0"/>
              </a:spcBef>
              <a:spcAft>
                <a:spcPct val="0"/>
              </a:spcAft>
              <a:buClrTx/>
              <a:buSzTx/>
              <a:buFontTx/>
              <a:buNone/>
              <a:tabLst/>
              <a:defRPr kumimoji="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1" u="none" strike="noStrike" kern="1200" cap="none" spc="0" normalizeH="0" baseline="0" noProof="0">
                <a:ln w="3175">
                  <a:noFill/>
                </a:ln>
                <a:solidFill>
                  <a:schemeClr val="tx1">
                    <a:lumMod val="95000"/>
                  </a:schemeClr>
                </a:solidFill>
                <a:effectLst/>
                <a:uLnTx/>
                <a:uFillTx/>
                <a:latin typeface="Segoe UI Semibold"/>
                <a:ea typeface="+mn-ea"/>
                <a:cs typeface="Segoe UI" pitchFamily="34" charset="0"/>
              </a:rPr>
              <a:t>Azure OpenAI Service</a:t>
            </a:r>
          </a:p>
        </p:txBody>
      </p:sp>
      <p:sp>
        <p:nvSpPr>
          <p:cNvPr id="19" name="TextBox 18">
            <a:extLst>
              <a:ext uri="{FF2B5EF4-FFF2-40B4-BE49-F238E27FC236}">
                <a16:creationId xmlns:a16="http://schemas.microsoft.com/office/drawing/2014/main" id="{86AF581A-F75A-C13F-8634-327F8DA7B298}"/>
              </a:ext>
            </a:extLst>
          </p:cNvPr>
          <p:cNvSpPr txBox="1"/>
          <p:nvPr/>
        </p:nvSpPr>
        <p:spPr>
          <a:xfrm>
            <a:off x="3672495" y="5934112"/>
            <a:ext cx="2320926"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mn-cs"/>
              </a:rPr>
              <a:t>Azure AI Studio GA </a:t>
            </a:r>
          </a:p>
        </p:txBody>
      </p:sp>
      <p:sp>
        <p:nvSpPr>
          <p:cNvPr id="34" name="TextBox 33">
            <a:extLst>
              <a:ext uri="{FF2B5EF4-FFF2-40B4-BE49-F238E27FC236}">
                <a16:creationId xmlns:a16="http://schemas.microsoft.com/office/drawing/2014/main" id="{8D37CF77-30B5-C325-1411-DE658007C56E}"/>
              </a:ext>
            </a:extLst>
          </p:cNvPr>
          <p:cNvSpPr txBox="1"/>
          <p:nvPr/>
        </p:nvSpPr>
        <p:spPr>
          <a:xfrm>
            <a:off x="614928" y="5934112"/>
            <a:ext cx="2320926"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mn-cs"/>
              </a:rPr>
              <a:t>On Your Data GA</a:t>
            </a:r>
          </a:p>
        </p:txBody>
      </p:sp>
      <p:sp>
        <p:nvSpPr>
          <p:cNvPr id="37" name="TextBox 36">
            <a:extLst>
              <a:ext uri="{FF2B5EF4-FFF2-40B4-BE49-F238E27FC236}">
                <a16:creationId xmlns:a16="http://schemas.microsoft.com/office/drawing/2014/main" id="{E05B3015-D9E0-43D2-69B5-376AA30B545B}"/>
              </a:ext>
            </a:extLst>
          </p:cNvPr>
          <p:cNvSpPr txBox="1"/>
          <p:nvPr/>
        </p:nvSpPr>
        <p:spPr>
          <a:xfrm>
            <a:off x="6656993" y="5934112"/>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a:ea typeface="+mn-ea"/>
                <a:cs typeface="Segoe UI Semibold"/>
              </a:rPr>
              <a:t>Assistants API Preview</a:t>
            </a:r>
            <a:endPar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endParaRPr>
          </a:p>
        </p:txBody>
      </p:sp>
      <p:sp>
        <p:nvSpPr>
          <p:cNvPr id="3" name="TextBox 2">
            <a:extLst>
              <a:ext uri="{FF2B5EF4-FFF2-40B4-BE49-F238E27FC236}">
                <a16:creationId xmlns:a16="http://schemas.microsoft.com/office/drawing/2014/main" id="{370759E8-B41E-294B-254C-412550ED3602}"/>
              </a:ext>
            </a:extLst>
          </p:cNvPr>
          <p:cNvSpPr txBox="1"/>
          <p:nvPr/>
        </p:nvSpPr>
        <p:spPr>
          <a:xfrm>
            <a:off x="9577388" y="5945711"/>
            <a:ext cx="232092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lumMod val="95000"/>
                  </a:schemeClr>
                </a:solidFill>
                <a:effectLst/>
                <a:uLnTx/>
                <a:uFillTx/>
                <a:latin typeface="Segoe UI Variable Text Semibold" pitchFamily="2" charset="0"/>
                <a:ea typeface="+mn-ea"/>
                <a:cs typeface="+mn-cs"/>
              </a:rPr>
              <a:t>Provisioned Throughput</a:t>
            </a:r>
          </a:p>
        </p:txBody>
      </p:sp>
      <p:sp>
        <p:nvSpPr>
          <p:cNvPr id="18" name="Heart 17">
            <a:extLst>
              <a:ext uri="{FF2B5EF4-FFF2-40B4-BE49-F238E27FC236}">
                <a16:creationId xmlns:a16="http://schemas.microsoft.com/office/drawing/2014/main" id="{D664124C-E2AE-3183-7E5E-CC2DD79AE807}"/>
              </a:ext>
            </a:extLst>
          </p:cNvPr>
          <p:cNvSpPr/>
          <p:nvPr/>
        </p:nvSpPr>
        <p:spPr bwMode="auto">
          <a:xfrm>
            <a:off x="5638799" y="1895892"/>
            <a:ext cx="914400" cy="914400"/>
          </a:xfrm>
          <a:prstGeom prst="heart">
            <a:avLst/>
          </a:prstGeom>
          <a:gradFill>
            <a:gsLst>
              <a:gs pos="32000">
                <a:srgbClr val="C03BC4"/>
              </a:gs>
              <a:gs pos="100000">
                <a:srgbClr val="399A91"/>
              </a:gs>
              <a:gs pos="68000">
                <a:srgbClr val="0078D4"/>
              </a:gs>
              <a:gs pos="0">
                <a:srgbClr val="FF5C39"/>
              </a:gs>
            </a:gsLst>
            <a:path path="circle">
              <a:fillToRect l="100000" t="100000"/>
            </a:path>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BBC749F9-0EFB-5662-9ED8-FADA3AA41F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8948" y="665851"/>
            <a:ext cx="4083705" cy="2266456"/>
          </a:xfrm>
          <a:prstGeom prst="rect">
            <a:avLst/>
          </a:prstGeom>
        </p:spPr>
      </p:pic>
    </p:spTree>
    <p:extLst>
      <p:ext uri="{BB962C8B-B14F-4D97-AF65-F5344CB8AC3E}">
        <p14:creationId xmlns:p14="http://schemas.microsoft.com/office/powerpoint/2010/main" val="583587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B664-94B3-7A5B-BD97-870BEE47D8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8E1986E-0BE5-7BA2-42DB-9C6AA0831ADB}"/>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B9D9785E-2A36-053C-8C2A-C0149C8F860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0168B7FB-DA5E-2F98-2E56-511E407DC99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 Fast Follow Roadmap</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F9B145-CD4E-95FD-83FE-A3C4B8865987}"/>
              </a:ext>
            </a:extLst>
          </p:cNvPr>
          <p:cNvSpPr txBox="1">
            <a:spLocks/>
          </p:cNvSpPr>
          <p:nvPr/>
        </p:nvSpPr>
        <p:spPr>
          <a:xfrm>
            <a:off x="587285" y="729742"/>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Same Day in Azure AI Studio Playground or ~2 Weeks for API</a:t>
            </a:r>
          </a:p>
        </p:txBody>
      </p:sp>
      <p:sp>
        <p:nvSpPr>
          <p:cNvPr id="51" name="Rectangle: Rounded Corners 16">
            <a:extLst>
              <a:ext uri="{FF2B5EF4-FFF2-40B4-BE49-F238E27FC236}">
                <a16:creationId xmlns:a16="http://schemas.microsoft.com/office/drawing/2014/main" id="{DEC7FAAB-5D91-0C38-A5D6-D8588FC468D6}"/>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AD892CEA-873F-9FFA-84DE-BD9FCC257DEF}"/>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Vision Fine-Tuning API</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https://openai.com/index/introducing-vision-to-the-fine-tuning-api/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16652351-E944-35E1-6997-BE8E409931A4}"/>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Prompt Caching in the API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https://openai.com/index/api-prompt-caching/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359CF0FC-0F9D-5316-9B48-69B9F2CF46C5}"/>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API Model Distillation</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https://openai.com/index/api-model-distillation/</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E85F8E3B-915C-0AF7-D871-6EA16DBCEE9A}"/>
              </a:ext>
            </a:extLst>
          </p:cNvPr>
          <p:cNvSpPr txBox="1"/>
          <p:nvPr/>
        </p:nvSpPr>
        <p:spPr>
          <a:xfrm>
            <a:off x="829090" y="5583660"/>
            <a:ext cx="10856090"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Scaling AI Applications Best Practices</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https://github.com/bartczernicki/ArtificialIntelligence-Presentations/tree/master/GenAI/ScalingGenerativeAI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FC70270A-D57B-4B19-7932-FC709081C96A}"/>
              </a:ext>
            </a:extLst>
          </p:cNvPr>
          <p:cNvSpPr txBox="1"/>
          <p:nvPr/>
        </p:nvSpPr>
        <p:spPr>
          <a:xfrm>
            <a:off x="829089" y="1918638"/>
            <a:ext cx="10856091"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Introducing the Realtime API (ChatGPT Advanced Mode)</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https://learn.microsoft.com/en-us/azure/ai-services/openai/how-to/audio-real-time</a:t>
            </a:r>
            <a:endParaRPr lang="en-US" sz="1800" b="1" spc="-50" dirty="0">
              <a:ln w="3175">
                <a:noFill/>
              </a:ln>
              <a:solidFill>
                <a:srgbClr val="FFB3BB"/>
              </a:solidFill>
              <a:latin typeface="Segoe UI Semibold"/>
              <a:cs typeface="Segoe UI Semibold"/>
            </a:endParaRPr>
          </a:p>
        </p:txBody>
      </p:sp>
      <p:sp>
        <p:nvSpPr>
          <p:cNvPr id="12" name="TextBox 11">
            <a:extLst>
              <a:ext uri="{FF2B5EF4-FFF2-40B4-BE49-F238E27FC236}">
                <a16:creationId xmlns:a16="http://schemas.microsoft.com/office/drawing/2014/main" id="{7577C090-3863-4571-CBF7-BBB3D1268FCB}"/>
              </a:ext>
            </a:extLst>
          </p:cNvPr>
          <p:cNvSpPr txBox="1"/>
          <p:nvPr/>
        </p:nvSpPr>
        <p:spPr>
          <a:xfrm>
            <a:off x="829090" y="482480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ChatGPT Canvas (New way to write code)</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https://openai.com/index/introducing-canvas/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3" name="Subtitle 1311">
            <a:extLst>
              <a:ext uri="{FF2B5EF4-FFF2-40B4-BE49-F238E27FC236}">
                <a16:creationId xmlns:a16="http://schemas.microsoft.com/office/drawing/2014/main" id="{8566D782-61F1-D9FE-F32B-7B7BAF4F15B9}"/>
              </a:ext>
            </a:extLst>
          </p:cNvPr>
          <p:cNvSpPr txBox="1">
            <a:spLocks/>
          </p:cNvSpPr>
          <p:nvPr/>
        </p:nvSpPr>
        <p:spPr>
          <a:xfrm>
            <a:off x="587285" y="1087398"/>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Examples of OpenAI Releases that Are or Potentially Fast Following to Azure</a:t>
            </a:r>
          </a:p>
        </p:txBody>
      </p:sp>
    </p:spTree>
    <p:extLst>
      <p:ext uri="{BB962C8B-B14F-4D97-AF65-F5344CB8AC3E}">
        <p14:creationId xmlns:p14="http://schemas.microsoft.com/office/powerpoint/2010/main" val="578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2"/>
                                        </p:tgtEl>
                                        <p:attrNameLst>
                                          <p:attrName>ppt_x</p:attrName>
                                          <p:attrName>ppt_y</p:attrName>
                                        </p:attrNameLst>
                                      </p:cBhvr>
                                      <p:rCtr x="0" y="1759"/>
                                    </p:animMotion>
                                  </p:childTnLst>
                                </p:cTn>
                              </p:par>
                              <p:par>
                                <p:cTn id="48" presetID="10" presetClass="entr" presetSubtype="0" fill="hold" grpId="0" nodeType="withEffect">
                                  <p:stCondLst>
                                    <p:cond delay="1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100"/>
                                  </p:stCondLst>
                                  <p:childTnLst>
                                    <p:animMotion origin="layout" path="M 0 4.5202E-6 L 0 0.03543 " pathEditMode="relative" rAng="0" ptsTypes="AA">
                                      <p:cBhvr>
                                        <p:cTn id="52" dur="700" spd="-100000" fill="hold"/>
                                        <p:tgtEl>
                                          <p:spTgt spid="13"/>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AI Scaling Optimizations</a:t>
            </a:r>
            <a:endParaRPr lang="en-US" dirty="0"/>
          </a:p>
        </p:txBody>
      </p:sp>
      <p:sp>
        <p:nvSpPr>
          <p:cNvPr id="9" name="Rectangle: Rounded Corners 10">
            <a:extLst>
              <a:ext uri="{FF2B5EF4-FFF2-40B4-BE49-F238E27FC236}">
                <a16:creationId xmlns:a16="http://schemas.microsoft.com/office/drawing/2014/main" id="{11736FFB-FA02-9428-356A-D6F9892E08F7}"/>
              </a:ext>
              <a:ext uri="{C183D7F6-B498-43B3-948B-1728B52AA6E4}">
                <adec:decorative xmlns:adec="http://schemas.microsoft.com/office/drawing/2017/decorative" val="1"/>
              </a:ext>
            </a:extLst>
          </p:cNvPr>
          <p:cNvSpPr/>
          <p:nvPr/>
        </p:nvSpPr>
        <p:spPr bwMode="auto">
          <a:xfrm>
            <a:off x="434898" y="1337801"/>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B161891D-F49F-C800-2802-D64B31E66E5F}"/>
              </a:ext>
            </a:extLst>
          </p:cNvPr>
          <p:cNvSpPr/>
          <p:nvPr/>
        </p:nvSpPr>
        <p:spPr>
          <a:xfrm>
            <a:off x="1285135" y="1105832"/>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1ADA2671-1053-F252-4FFE-3CD027EC1CF9}"/>
              </a:ext>
            </a:extLst>
          </p:cNvPr>
          <p:cNvSpPr/>
          <p:nvPr/>
        </p:nvSpPr>
        <p:spPr>
          <a:xfrm>
            <a:off x="792721" y="1823743"/>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962DDF8E-8042-E4AA-1354-49A5991F144B}"/>
              </a:ext>
            </a:extLst>
          </p:cNvPr>
          <p:cNvSpPr/>
          <p:nvPr/>
        </p:nvSpPr>
        <p:spPr>
          <a:xfrm>
            <a:off x="5038456" y="1096325"/>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AD853C90-42C0-9538-AEDC-DA87522FA636}"/>
              </a:ext>
            </a:extLst>
          </p:cNvPr>
          <p:cNvSpPr/>
          <p:nvPr/>
        </p:nvSpPr>
        <p:spPr>
          <a:xfrm>
            <a:off x="8791777" y="1086385"/>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A765B323-8274-4320-4008-CA249FE63DFA}"/>
              </a:ext>
            </a:extLst>
          </p:cNvPr>
          <p:cNvSpPr/>
          <p:nvPr/>
        </p:nvSpPr>
        <p:spPr>
          <a:xfrm>
            <a:off x="4569764" y="1785920"/>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6B536203-A337-680E-F3BE-6C8C0EB81C10}"/>
              </a:ext>
            </a:extLst>
          </p:cNvPr>
          <p:cNvSpPr/>
          <p:nvPr/>
        </p:nvSpPr>
        <p:spPr>
          <a:xfrm>
            <a:off x="8321407" y="1785920"/>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6C34D164-1AE5-0627-E60F-234E3B51CC0E}"/>
              </a:ext>
            </a:extLst>
          </p:cNvPr>
          <p:cNvSpPr/>
          <p:nvPr/>
        </p:nvSpPr>
        <p:spPr>
          <a:xfrm>
            <a:off x="4754878" y="2197352"/>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AI Model &amp; Provider Selection</a:t>
            </a:r>
          </a:p>
        </p:txBody>
      </p:sp>
      <p:sp>
        <p:nvSpPr>
          <p:cNvPr id="15" name="Rectangle: Rounded Corners 74">
            <a:extLst>
              <a:ext uri="{FF2B5EF4-FFF2-40B4-BE49-F238E27FC236}">
                <a16:creationId xmlns:a16="http://schemas.microsoft.com/office/drawing/2014/main" id="{4D2D8EB6-F296-06B1-6D86-24944BBEA471}"/>
              </a:ext>
            </a:extLst>
          </p:cNvPr>
          <p:cNvSpPr/>
          <p:nvPr/>
        </p:nvSpPr>
        <p:spPr>
          <a:xfrm>
            <a:off x="1029457" y="259021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9D281CF4-5BF5-1315-8CC0-4BAFBB554879}"/>
              </a:ext>
            </a:extLst>
          </p:cNvPr>
          <p:cNvSpPr/>
          <p:nvPr/>
        </p:nvSpPr>
        <p:spPr>
          <a:xfrm>
            <a:off x="1007460" y="303950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B2459CBF-3B80-74F3-892E-977D47F23016}"/>
              </a:ext>
            </a:extLst>
          </p:cNvPr>
          <p:cNvSpPr/>
          <p:nvPr/>
        </p:nvSpPr>
        <p:spPr>
          <a:xfrm>
            <a:off x="982969" y="393563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18" name="Rectangle: Rounded Corners 74">
            <a:extLst>
              <a:ext uri="{FF2B5EF4-FFF2-40B4-BE49-F238E27FC236}">
                <a16:creationId xmlns:a16="http://schemas.microsoft.com/office/drawing/2014/main" id="{9BE08C06-1CE4-1421-01E9-340059E027BF}"/>
              </a:ext>
            </a:extLst>
          </p:cNvPr>
          <p:cNvSpPr/>
          <p:nvPr/>
        </p:nvSpPr>
        <p:spPr>
          <a:xfrm>
            <a:off x="982968" y="438368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22" name="Rectangle: Rounded Corners 74">
            <a:extLst>
              <a:ext uri="{FF2B5EF4-FFF2-40B4-BE49-F238E27FC236}">
                <a16:creationId xmlns:a16="http://schemas.microsoft.com/office/drawing/2014/main" id="{AB7C5112-D876-A86B-8239-83B1BFAE3C35}"/>
              </a:ext>
            </a:extLst>
          </p:cNvPr>
          <p:cNvSpPr/>
          <p:nvPr/>
        </p:nvSpPr>
        <p:spPr>
          <a:xfrm>
            <a:off x="982965" y="483615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Development</a:t>
            </a:r>
          </a:p>
        </p:txBody>
      </p:sp>
      <p:sp>
        <p:nvSpPr>
          <p:cNvPr id="23" name="Rectangle: Rounded Corners 74">
            <a:extLst>
              <a:ext uri="{FF2B5EF4-FFF2-40B4-BE49-F238E27FC236}">
                <a16:creationId xmlns:a16="http://schemas.microsoft.com/office/drawing/2014/main" id="{7A714355-12E2-D4D6-FEF1-90046AAC4E91}"/>
              </a:ext>
            </a:extLst>
          </p:cNvPr>
          <p:cNvSpPr/>
          <p:nvPr/>
        </p:nvSpPr>
        <p:spPr>
          <a:xfrm>
            <a:off x="970554" y="528041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B8ABD0B1-FEF4-DB8E-064B-6D4831F14031}"/>
              </a:ext>
            </a:extLst>
          </p:cNvPr>
          <p:cNvSpPr/>
          <p:nvPr/>
        </p:nvSpPr>
        <p:spPr>
          <a:xfrm>
            <a:off x="970553" y="5732246"/>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27" name="Rectangle: Rounded Corners 74">
            <a:extLst>
              <a:ext uri="{FF2B5EF4-FFF2-40B4-BE49-F238E27FC236}">
                <a16:creationId xmlns:a16="http://schemas.microsoft.com/office/drawing/2014/main" id="{2A0BC9B8-1709-4D34-6345-BC7DEE4C3E40}"/>
              </a:ext>
            </a:extLst>
          </p:cNvPr>
          <p:cNvSpPr/>
          <p:nvPr/>
        </p:nvSpPr>
        <p:spPr>
          <a:xfrm>
            <a:off x="4754879" y="259387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3" name="Rectangle: Rounded Corners 74">
            <a:extLst>
              <a:ext uri="{FF2B5EF4-FFF2-40B4-BE49-F238E27FC236}">
                <a16:creationId xmlns:a16="http://schemas.microsoft.com/office/drawing/2014/main" id="{13DC1708-59C9-5EF1-DAB3-F13E9168B19E}"/>
              </a:ext>
            </a:extLst>
          </p:cNvPr>
          <p:cNvSpPr/>
          <p:nvPr/>
        </p:nvSpPr>
        <p:spPr>
          <a:xfrm>
            <a:off x="4754879" y="3045062"/>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93627B5D-E20B-9116-D584-DE2A502A3E2E}"/>
              </a:ext>
            </a:extLst>
          </p:cNvPr>
          <p:cNvSpPr/>
          <p:nvPr/>
        </p:nvSpPr>
        <p:spPr>
          <a:xfrm>
            <a:off x="4754879" y="3484701"/>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37A698B2-67DC-0610-3609-D757ECD3AACE}"/>
              </a:ext>
            </a:extLst>
          </p:cNvPr>
          <p:cNvSpPr/>
          <p:nvPr/>
        </p:nvSpPr>
        <p:spPr>
          <a:xfrm>
            <a:off x="4754878" y="3935635"/>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162D81F2-6916-BB4D-595B-F00A678799CF}"/>
              </a:ext>
            </a:extLst>
          </p:cNvPr>
          <p:cNvSpPr/>
          <p:nvPr/>
        </p:nvSpPr>
        <p:spPr>
          <a:xfrm>
            <a:off x="4771483" y="439255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4" name="Rectangle: Rounded Corners 74">
            <a:extLst>
              <a:ext uri="{FF2B5EF4-FFF2-40B4-BE49-F238E27FC236}">
                <a16:creationId xmlns:a16="http://schemas.microsoft.com/office/drawing/2014/main" id="{62DA51F5-E2CA-4E1C-FD06-4B97CFDA3198}"/>
              </a:ext>
            </a:extLst>
          </p:cNvPr>
          <p:cNvSpPr/>
          <p:nvPr/>
        </p:nvSpPr>
        <p:spPr>
          <a:xfrm>
            <a:off x="4771483" y="4826127"/>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600C2F60-6C0B-007E-74D9-7DF8AA12CBB9}"/>
              </a:ext>
            </a:extLst>
          </p:cNvPr>
          <p:cNvSpPr/>
          <p:nvPr/>
        </p:nvSpPr>
        <p:spPr>
          <a:xfrm>
            <a:off x="4754878" y="526751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Persisted Authoritative Responses</a:t>
            </a:r>
          </a:p>
        </p:txBody>
      </p:sp>
      <p:sp>
        <p:nvSpPr>
          <p:cNvPr id="46" name="Rectangle: Rounded Corners 74">
            <a:extLst>
              <a:ext uri="{FF2B5EF4-FFF2-40B4-BE49-F238E27FC236}">
                <a16:creationId xmlns:a16="http://schemas.microsoft.com/office/drawing/2014/main" id="{77A0B05D-B4C6-65F3-BE3E-3B6BDA355B02}"/>
              </a:ext>
            </a:extLst>
          </p:cNvPr>
          <p:cNvSpPr/>
          <p:nvPr/>
        </p:nvSpPr>
        <p:spPr>
          <a:xfrm>
            <a:off x="4771483" y="570890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47" name="Rectangle: Rounded Corners 74">
            <a:extLst>
              <a:ext uri="{FF2B5EF4-FFF2-40B4-BE49-F238E27FC236}">
                <a16:creationId xmlns:a16="http://schemas.microsoft.com/office/drawing/2014/main" id="{705B5738-DDE3-D959-3F76-DB619A7EC67E}"/>
              </a:ext>
            </a:extLst>
          </p:cNvPr>
          <p:cNvSpPr/>
          <p:nvPr/>
        </p:nvSpPr>
        <p:spPr>
          <a:xfrm>
            <a:off x="8510750" y="4388066"/>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Lifecycle Management</a:t>
            </a:r>
          </a:p>
        </p:txBody>
      </p:sp>
      <p:sp>
        <p:nvSpPr>
          <p:cNvPr id="48" name="Rectangle: Rounded Corners 74">
            <a:extLst>
              <a:ext uri="{FF2B5EF4-FFF2-40B4-BE49-F238E27FC236}">
                <a16:creationId xmlns:a16="http://schemas.microsoft.com/office/drawing/2014/main" id="{43CB0C70-F19D-2D47-D7BD-3FADA42E7708}"/>
              </a:ext>
            </a:extLst>
          </p:cNvPr>
          <p:cNvSpPr/>
          <p:nvPr/>
        </p:nvSpPr>
        <p:spPr>
          <a:xfrm>
            <a:off x="8510749" y="4822272"/>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Partner Management</a:t>
            </a:r>
          </a:p>
        </p:txBody>
      </p:sp>
      <p:sp>
        <p:nvSpPr>
          <p:cNvPr id="49" name="Rectangle: Rounded Corners 74">
            <a:extLst>
              <a:ext uri="{FF2B5EF4-FFF2-40B4-BE49-F238E27FC236}">
                <a16:creationId xmlns:a16="http://schemas.microsoft.com/office/drawing/2014/main" id="{A4B32D58-ACB4-5EBF-A886-7F6EF71CAE6A}"/>
              </a:ext>
            </a:extLst>
          </p:cNvPr>
          <p:cNvSpPr/>
          <p:nvPr/>
        </p:nvSpPr>
        <p:spPr>
          <a:xfrm>
            <a:off x="8510749" y="5274703"/>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1" name="Oval 50">
            <a:extLst>
              <a:ext uri="{FF2B5EF4-FFF2-40B4-BE49-F238E27FC236}">
                <a16:creationId xmlns:a16="http://schemas.microsoft.com/office/drawing/2014/main" id="{917039F0-615E-235C-EE8E-FBCA1EED3596}"/>
              </a:ext>
              <a:ext uri="{C183D7F6-B498-43B3-948B-1728B52AA6E4}">
                <adec:decorative xmlns:adec="http://schemas.microsoft.com/office/drawing/2017/decorative" val="1"/>
              </a:ext>
            </a:extLst>
          </p:cNvPr>
          <p:cNvSpPr/>
          <p:nvPr/>
        </p:nvSpPr>
        <p:spPr bwMode="auto">
          <a:xfrm>
            <a:off x="1073391" y="985510"/>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94C15D87-01CA-4556-4F76-A80A053AE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612" y="1066289"/>
            <a:ext cx="531222" cy="531222"/>
          </a:xfrm>
          <a:prstGeom prst="rect">
            <a:avLst/>
          </a:prstGeom>
        </p:spPr>
      </p:pic>
      <p:sp>
        <p:nvSpPr>
          <p:cNvPr id="56" name="Oval 55">
            <a:extLst>
              <a:ext uri="{FF2B5EF4-FFF2-40B4-BE49-F238E27FC236}">
                <a16:creationId xmlns:a16="http://schemas.microsoft.com/office/drawing/2014/main" id="{95724966-65D4-524B-1D60-5DD3315052AD}"/>
              </a:ext>
              <a:ext uri="{C183D7F6-B498-43B3-948B-1728B52AA6E4}">
                <adec:decorative xmlns:adec="http://schemas.microsoft.com/office/drawing/2017/decorative" val="1"/>
              </a:ext>
            </a:extLst>
          </p:cNvPr>
          <p:cNvSpPr/>
          <p:nvPr/>
        </p:nvSpPr>
        <p:spPr bwMode="auto">
          <a:xfrm>
            <a:off x="4812421" y="985510"/>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40433321-6822-3170-635F-9B1CDCC9B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975" y="1024870"/>
            <a:ext cx="576178" cy="576178"/>
          </a:xfrm>
          <a:prstGeom prst="rect">
            <a:avLst/>
          </a:prstGeom>
        </p:spPr>
      </p:pic>
      <p:sp>
        <p:nvSpPr>
          <p:cNvPr id="65" name="Oval 64">
            <a:extLst>
              <a:ext uri="{FF2B5EF4-FFF2-40B4-BE49-F238E27FC236}">
                <a16:creationId xmlns:a16="http://schemas.microsoft.com/office/drawing/2014/main" id="{0EB5192C-5105-D63D-E473-78D066008C02}"/>
              </a:ext>
              <a:ext uri="{C183D7F6-B498-43B3-948B-1728B52AA6E4}">
                <adec:decorative xmlns:adec="http://schemas.microsoft.com/office/drawing/2017/decorative" val="1"/>
              </a:ext>
            </a:extLst>
          </p:cNvPr>
          <p:cNvSpPr/>
          <p:nvPr/>
        </p:nvSpPr>
        <p:spPr bwMode="auto">
          <a:xfrm>
            <a:off x="8598332" y="989401"/>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7ABB2DF-7359-929F-C38A-A93B14213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2408" y="1123165"/>
            <a:ext cx="458533" cy="458533"/>
          </a:xfrm>
          <a:prstGeom prst="rect">
            <a:avLst/>
          </a:prstGeom>
        </p:spPr>
      </p:pic>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BDC7CF69-39A6-1774-E74F-E40012CFDC71}"/>
              </a:ext>
            </a:extLst>
          </p:cNvPr>
          <p:cNvSpPr/>
          <p:nvPr/>
        </p:nvSpPr>
        <p:spPr>
          <a:xfrm>
            <a:off x="1029457" y="218060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Model Selection</a:t>
            </a:r>
          </a:p>
        </p:txBody>
      </p:sp>
      <p:sp>
        <p:nvSpPr>
          <p:cNvPr id="73" name="Rectangle: Rounded Corners 74">
            <a:extLst>
              <a:ext uri="{FF2B5EF4-FFF2-40B4-BE49-F238E27FC236}">
                <a16:creationId xmlns:a16="http://schemas.microsoft.com/office/drawing/2014/main" id="{6386715E-2D56-CEDD-3EEE-2733AFE69282}"/>
              </a:ext>
            </a:extLst>
          </p:cNvPr>
          <p:cNvSpPr/>
          <p:nvPr/>
        </p:nvSpPr>
        <p:spPr>
          <a:xfrm>
            <a:off x="1007460" y="3485911"/>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E1B7052-2283-5227-91F5-016F68D46A7F}"/>
              </a:ext>
            </a:extLst>
          </p:cNvPr>
          <p:cNvSpPr txBox="1">
            <a:spLocks noGrp="1"/>
          </p:cNvSpPr>
          <p:nvPr>
            <p:ph type="title" idx="4294967295"/>
          </p:nvPr>
        </p:nvSpPr>
        <p:spPr>
          <a:xfrm>
            <a:off x="3860877" y="5147038"/>
            <a:ext cx="4460773" cy="90948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Microsoft Azure AI</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00" b="0" i="0" u="none" strike="noStrike" kern="1200" cap="none" spc="0" normalizeH="0" baseline="0" noProof="0">
              <a:ln>
                <a:noFill/>
              </a:ln>
              <a:solidFill>
                <a:srgbClr val="091F2C"/>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Where innovators are creating the future</a:t>
            </a:r>
            <a:endParaRPr kumimoji="0" lang="en-US" sz="1800" b="0" i="0" u="none" strike="noStrike" kern="1200" cap="none" spc="0" normalizeH="0" baseline="0" noProof="0">
              <a:ln>
                <a:noFill/>
              </a:ln>
              <a:solidFill>
                <a:prstClr val="white"/>
              </a:solidFill>
              <a:effectLst/>
              <a:uLnTx/>
              <a:uFillTx/>
              <a:latin typeface="Segoe Sans Text Semibold"/>
              <a:ea typeface="+mj-ea"/>
              <a:cs typeface="+mj-cs"/>
            </a:endParaRPr>
          </a:p>
        </p:txBody>
      </p:sp>
      <p:sp>
        <p:nvSpPr>
          <p:cNvPr id="53" name="Title 1">
            <a:extLst>
              <a:ext uri="{FF2B5EF4-FFF2-40B4-BE49-F238E27FC236}">
                <a16:creationId xmlns:a16="http://schemas.microsoft.com/office/drawing/2014/main" id="{0B9EFE1E-C63B-6729-7362-F9DAB06745CE}"/>
              </a:ext>
            </a:extLst>
          </p:cNvPr>
          <p:cNvSpPr txBox="1">
            <a:spLocks/>
          </p:cNvSpPr>
          <p:nvPr/>
        </p:nvSpPr>
        <p:spPr>
          <a:xfrm>
            <a:off x="5118425" y="803430"/>
            <a:ext cx="195515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OpenAI Service</a:t>
            </a:r>
          </a:p>
        </p:txBody>
      </p:sp>
      <p:sp>
        <p:nvSpPr>
          <p:cNvPr id="37" name="Title 1">
            <a:extLst>
              <a:ext uri="{FF2B5EF4-FFF2-40B4-BE49-F238E27FC236}">
                <a16:creationId xmlns:a16="http://schemas.microsoft.com/office/drawing/2014/main" id="{00D2D145-7BC7-B748-86CA-EF5177389E76}"/>
              </a:ext>
            </a:extLst>
          </p:cNvPr>
          <p:cNvSpPr txBox="1">
            <a:spLocks/>
          </p:cNvSpPr>
          <p:nvPr/>
        </p:nvSpPr>
        <p:spPr>
          <a:xfrm>
            <a:off x="2994756" y="1428645"/>
            <a:ext cx="142218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Vision</a:t>
            </a:r>
          </a:p>
        </p:txBody>
      </p:sp>
      <p:sp>
        <p:nvSpPr>
          <p:cNvPr id="45" name="Title 1">
            <a:extLst>
              <a:ext uri="{FF2B5EF4-FFF2-40B4-BE49-F238E27FC236}">
                <a16:creationId xmlns:a16="http://schemas.microsoft.com/office/drawing/2014/main" id="{907C4AE8-A744-2377-C78B-4298C9261B8B}"/>
              </a:ext>
            </a:extLst>
          </p:cNvPr>
          <p:cNvSpPr txBox="1">
            <a:spLocks/>
          </p:cNvSpPr>
          <p:nvPr/>
        </p:nvSpPr>
        <p:spPr>
          <a:xfrm>
            <a:off x="7718842" y="1428645"/>
            <a:ext cx="1465466"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Search</a:t>
            </a:r>
          </a:p>
        </p:txBody>
      </p:sp>
      <p:sp>
        <p:nvSpPr>
          <p:cNvPr id="39" name="Title 1">
            <a:extLst>
              <a:ext uri="{FF2B5EF4-FFF2-40B4-BE49-F238E27FC236}">
                <a16:creationId xmlns:a16="http://schemas.microsoft.com/office/drawing/2014/main" id="{743FC20C-A987-82F1-32E4-4B2B1EFF286C}"/>
              </a:ext>
            </a:extLst>
          </p:cNvPr>
          <p:cNvSpPr txBox="1">
            <a:spLocks/>
          </p:cNvSpPr>
          <p:nvPr/>
        </p:nvSpPr>
        <p:spPr>
          <a:xfrm>
            <a:off x="1832586" y="2365301"/>
            <a:ext cx="1511952"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Speech</a:t>
            </a:r>
          </a:p>
        </p:txBody>
      </p:sp>
      <p:sp>
        <p:nvSpPr>
          <p:cNvPr id="47" name="Title 1">
            <a:extLst>
              <a:ext uri="{FF2B5EF4-FFF2-40B4-BE49-F238E27FC236}">
                <a16:creationId xmlns:a16="http://schemas.microsoft.com/office/drawing/2014/main" id="{6B6D28EF-3ADA-FC51-F225-F6B9F9AAFB25}"/>
              </a:ext>
            </a:extLst>
          </p:cNvPr>
          <p:cNvSpPr txBox="1">
            <a:spLocks/>
          </p:cNvSpPr>
          <p:nvPr/>
        </p:nvSpPr>
        <p:spPr>
          <a:xfrm>
            <a:off x="8870585" y="2365301"/>
            <a:ext cx="276768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Document Intelligence</a:t>
            </a:r>
          </a:p>
        </p:txBody>
      </p:sp>
      <p:sp>
        <p:nvSpPr>
          <p:cNvPr id="41" name="Title 1">
            <a:extLst>
              <a:ext uri="{FF2B5EF4-FFF2-40B4-BE49-F238E27FC236}">
                <a16:creationId xmlns:a16="http://schemas.microsoft.com/office/drawing/2014/main" id="{7FE7545C-189C-2FD2-6F90-85FDAD3231A9}"/>
              </a:ext>
            </a:extLst>
          </p:cNvPr>
          <p:cNvSpPr txBox="1">
            <a:spLocks/>
          </p:cNvSpPr>
          <p:nvPr/>
        </p:nvSpPr>
        <p:spPr>
          <a:xfrm>
            <a:off x="866291" y="3528673"/>
            <a:ext cx="1648593"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Translate</a:t>
            </a:r>
          </a:p>
        </p:txBody>
      </p:sp>
      <p:sp>
        <p:nvSpPr>
          <p:cNvPr id="49" name="Title 1">
            <a:extLst>
              <a:ext uri="{FF2B5EF4-FFF2-40B4-BE49-F238E27FC236}">
                <a16:creationId xmlns:a16="http://schemas.microsoft.com/office/drawing/2014/main" id="{A61C4A6F-D25C-C032-D196-E8AF5A7FDD5C}"/>
              </a:ext>
            </a:extLst>
          </p:cNvPr>
          <p:cNvSpPr txBox="1">
            <a:spLocks/>
          </p:cNvSpPr>
          <p:nvPr/>
        </p:nvSpPr>
        <p:spPr>
          <a:xfrm>
            <a:off x="9565422" y="3528673"/>
            <a:ext cx="2131289"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Content Safety</a:t>
            </a:r>
          </a:p>
        </p:txBody>
      </p:sp>
      <p:sp>
        <p:nvSpPr>
          <p:cNvPr id="43" name="Title 1">
            <a:extLst>
              <a:ext uri="{FF2B5EF4-FFF2-40B4-BE49-F238E27FC236}">
                <a16:creationId xmlns:a16="http://schemas.microsoft.com/office/drawing/2014/main" id="{F236C9D4-E85B-C981-E305-95E2B1D035F1}"/>
              </a:ext>
            </a:extLst>
          </p:cNvPr>
          <p:cNvSpPr txBox="1">
            <a:spLocks/>
          </p:cNvSpPr>
          <p:nvPr/>
        </p:nvSpPr>
        <p:spPr>
          <a:xfrm>
            <a:off x="598141" y="4726685"/>
            <a:ext cx="1718740"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Language</a:t>
            </a:r>
          </a:p>
        </p:txBody>
      </p:sp>
      <p:sp>
        <p:nvSpPr>
          <p:cNvPr id="51" name="Title 1">
            <a:extLst>
              <a:ext uri="{FF2B5EF4-FFF2-40B4-BE49-F238E27FC236}">
                <a16:creationId xmlns:a16="http://schemas.microsoft.com/office/drawing/2014/main" id="{6E26E80E-B4ED-ABF6-5FE4-0F3580243531}"/>
              </a:ext>
            </a:extLst>
          </p:cNvPr>
          <p:cNvSpPr txBox="1">
            <a:spLocks/>
          </p:cNvSpPr>
          <p:nvPr/>
        </p:nvSpPr>
        <p:spPr>
          <a:xfrm>
            <a:off x="9800449" y="4726685"/>
            <a:ext cx="215315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Machine Learning</a:t>
            </a:r>
          </a:p>
        </p:txBody>
      </p:sp>
      <p:sp>
        <p:nvSpPr>
          <p:cNvPr id="10" name="Arc 9">
            <a:extLst>
              <a:ext uri="{FF2B5EF4-FFF2-40B4-BE49-F238E27FC236}">
                <a16:creationId xmlns:a16="http://schemas.microsoft.com/office/drawing/2014/main" id="{197117D7-8CA5-1F31-1080-455B9AB867FB}"/>
              </a:ext>
              <a:ext uri="{C183D7F6-B498-43B3-948B-1728B52AA6E4}">
                <adec:decorative xmlns:adec="http://schemas.microsoft.com/office/drawing/2017/decorative" val="1"/>
              </a:ext>
            </a:extLst>
          </p:cNvPr>
          <p:cNvSpPr/>
          <p:nvPr/>
        </p:nvSpPr>
        <p:spPr bwMode="auto">
          <a:xfrm>
            <a:off x="2714655" y="1532910"/>
            <a:ext cx="6762690" cy="6762688"/>
          </a:xfrm>
          <a:prstGeom prst="arc">
            <a:avLst>
              <a:gd name="adj1" fmla="val 8695534"/>
              <a:gd name="adj2" fmla="val 2110012"/>
            </a:avLst>
          </a:prstGeom>
          <a:noFill/>
          <a:ln>
            <a:gradFill>
              <a:gsLst>
                <a:gs pos="50000">
                  <a:srgbClr val="657076"/>
                </a:gs>
                <a:gs pos="100000">
                  <a:srgbClr val="65707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36E2105D-858E-C5CF-6A12-4C470CB4B8E6}"/>
              </a:ext>
              <a:ext uri="{C183D7F6-B498-43B3-948B-1728B52AA6E4}">
                <adec:decorative xmlns:adec="http://schemas.microsoft.com/office/drawing/2017/decorative" val="1"/>
              </a:ext>
            </a:extLst>
          </p:cNvPr>
          <p:cNvGrpSpPr/>
          <p:nvPr/>
        </p:nvGrpSpPr>
        <p:grpSpPr>
          <a:xfrm>
            <a:off x="2245435" y="1063688"/>
            <a:ext cx="7701132" cy="4388830"/>
            <a:chOff x="2245435" y="1353139"/>
            <a:chExt cx="7701132" cy="4388830"/>
          </a:xfrm>
        </p:grpSpPr>
        <p:sp>
          <p:nvSpPr>
            <p:cNvPr id="15" name="Oval 14">
              <a:extLst>
                <a:ext uri="{FF2B5EF4-FFF2-40B4-BE49-F238E27FC236}">
                  <a16:creationId xmlns:a16="http://schemas.microsoft.com/office/drawing/2014/main" id="{B37C9266-9AD7-8726-52DD-E4BB4393DA3A}"/>
                </a:ext>
              </a:extLst>
            </p:cNvPr>
            <p:cNvSpPr/>
            <p:nvPr/>
          </p:nvSpPr>
          <p:spPr bwMode="auto">
            <a:xfrm rot="5400000">
              <a:off x="5557737" y="1353139"/>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Oval 23">
              <a:extLst>
                <a:ext uri="{FF2B5EF4-FFF2-40B4-BE49-F238E27FC236}">
                  <a16:creationId xmlns:a16="http://schemas.microsoft.com/office/drawing/2014/main" id="{D806B8A5-FF09-100D-768B-6180F7ACA47C}"/>
                </a:ext>
              </a:extLst>
            </p:cNvPr>
            <p:cNvSpPr/>
            <p:nvPr/>
          </p:nvSpPr>
          <p:spPr bwMode="auto">
            <a:xfrm rot="17529524" flipH="1">
              <a:off x="6807051"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6" name="Oval 25">
              <a:extLst>
                <a:ext uri="{FF2B5EF4-FFF2-40B4-BE49-F238E27FC236}">
                  <a16:creationId xmlns:a16="http://schemas.microsoft.com/office/drawing/2014/main" id="{3D22E79C-6805-1F6E-5E29-47DD21544A42}"/>
                </a:ext>
              </a:extLst>
            </p:cNvPr>
            <p:cNvSpPr/>
            <p:nvPr/>
          </p:nvSpPr>
          <p:spPr bwMode="auto">
            <a:xfrm rot="18903222" flipH="1">
              <a:off x="7902083"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7" name="Oval 26">
              <a:extLst>
                <a:ext uri="{FF2B5EF4-FFF2-40B4-BE49-F238E27FC236}">
                  <a16:creationId xmlns:a16="http://schemas.microsoft.com/office/drawing/2014/main" id="{C05A3E4D-6029-F961-4E39-E1DCC89D6360}"/>
                </a:ext>
              </a:extLst>
            </p:cNvPr>
            <p:cNvSpPr/>
            <p:nvPr/>
          </p:nvSpPr>
          <p:spPr bwMode="auto">
            <a:xfrm rot="20247093" flipH="1">
              <a:off x="8616833"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8" name="Oval 27">
              <a:extLst>
                <a:ext uri="{FF2B5EF4-FFF2-40B4-BE49-F238E27FC236}">
                  <a16:creationId xmlns:a16="http://schemas.microsoft.com/office/drawing/2014/main" id="{61A7CFAD-8FD3-9949-2737-4DE22ADB9AA6}"/>
                </a:ext>
              </a:extLst>
            </p:cNvPr>
            <p:cNvSpPr/>
            <p:nvPr/>
          </p:nvSpPr>
          <p:spPr bwMode="auto">
            <a:xfrm>
              <a:off x="2245435"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9" name="Oval 28">
              <a:extLst>
                <a:ext uri="{FF2B5EF4-FFF2-40B4-BE49-F238E27FC236}">
                  <a16:creationId xmlns:a16="http://schemas.microsoft.com/office/drawing/2014/main" id="{1DAA2B1B-1568-1B6A-07A3-9F99D7575B56}"/>
                </a:ext>
              </a:extLst>
            </p:cNvPr>
            <p:cNvSpPr/>
            <p:nvPr/>
          </p:nvSpPr>
          <p:spPr bwMode="auto">
            <a:xfrm>
              <a:off x="8870040"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0" name="Oval 29">
              <a:extLst>
                <a:ext uri="{FF2B5EF4-FFF2-40B4-BE49-F238E27FC236}">
                  <a16:creationId xmlns:a16="http://schemas.microsoft.com/office/drawing/2014/main" id="{55810E11-F453-CD7F-5B8D-3D7C0E51D82A}"/>
                </a:ext>
              </a:extLst>
            </p:cNvPr>
            <p:cNvSpPr/>
            <p:nvPr/>
          </p:nvSpPr>
          <p:spPr bwMode="auto">
            <a:xfrm rot="4070476">
              <a:off x="4308424"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Oval 30">
              <a:extLst>
                <a:ext uri="{FF2B5EF4-FFF2-40B4-BE49-F238E27FC236}">
                  <a16:creationId xmlns:a16="http://schemas.microsoft.com/office/drawing/2014/main" id="{72428389-FCD4-1A12-6E19-6C49E1AA8C55}"/>
                </a:ext>
              </a:extLst>
            </p:cNvPr>
            <p:cNvSpPr/>
            <p:nvPr/>
          </p:nvSpPr>
          <p:spPr bwMode="auto">
            <a:xfrm rot="2696778">
              <a:off x="3213392"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2" name="Oval 31">
              <a:extLst>
                <a:ext uri="{FF2B5EF4-FFF2-40B4-BE49-F238E27FC236}">
                  <a16:creationId xmlns:a16="http://schemas.microsoft.com/office/drawing/2014/main" id="{3EBF3FA0-194C-B1D3-A06C-3890E00B990B}"/>
                </a:ext>
              </a:extLst>
            </p:cNvPr>
            <p:cNvSpPr/>
            <p:nvPr/>
          </p:nvSpPr>
          <p:spPr bwMode="auto">
            <a:xfrm rot="1352907">
              <a:off x="2498642"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grpSp>
      <p:pic>
        <p:nvPicPr>
          <p:cNvPr id="35" name="Graphic 34" descr="Microsoft Azure AI logo">
            <a:extLst>
              <a:ext uri="{FF2B5EF4-FFF2-40B4-BE49-F238E27FC236}">
                <a16:creationId xmlns:a16="http://schemas.microsoft.com/office/drawing/2014/main" id="{693F91BE-DEE8-758D-7199-4F4F96481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230" y="2849068"/>
            <a:ext cx="1890068" cy="1890068"/>
          </a:xfrm>
          <a:prstGeom prst="rect">
            <a:avLst/>
          </a:prstGeom>
        </p:spPr>
      </p:pic>
      <p:pic>
        <p:nvPicPr>
          <p:cNvPr id="36" name="Picture 35">
            <a:extLst>
              <a:ext uri="{FF2B5EF4-FFF2-40B4-BE49-F238E27FC236}">
                <a16:creationId xmlns:a16="http://schemas.microsoft.com/office/drawing/2014/main" id="{88E5EF0B-170F-0CF3-5CD1-E249E109A04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466586" y="1428903"/>
            <a:ext cx="761493" cy="761493"/>
          </a:xfrm>
          <a:prstGeom prst="rect">
            <a:avLst/>
          </a:prstGeom>
        </p:spPr>
      </p:pic>
      <p:pic>
        <p:nvPicPr>
          <p:cNvPr id="38" name="Picture 37">
            <a:extLst>
              <a:ext uri="{FF2B5EF4-FFF2-40B4-BE49-F238E27FC236}">
                <a16:creationId xmlns:a16="http://schemas.microsoft.com/office/drawing/2014/main" id="{4C6F1CD2-4583-B66D-EEC9-163D3671DCA3}"/>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373297" y="2177700"/>
            <a:ext cx="761493" cy="761493"/>
          </a:xfrm>
          <a:prstGeom prst="rect">
            <a:avLst/>
          </a:prstGeom>
        </p:spPr>
      </p:pic>
      <p:pic>
        <p:nvPicPr>
          <p:cNvPr id="40" name="Picture 39">
            <a:extLst>
              <a:ext uri="{FF2B5EF4-FFF2-40B4-BE49-F238E27FC236}">
                <a16:creationId xmlns:a16="http://schemas.microsoft.com/office/drawing/2014/main" id="{EFDE2796-C643-A804-84D6-47CF136FFDAC}"/>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625366" y="3263356"/>
            <a:ext cx="761493" cy="761493"/>
          </a:xfrm>
          <a:prstGeom prst="rect">
            <a:avLst/>
          </a:prstGeom>
        </p:spPr>
      </p:pic>
      <p:pic>
        <p:nvPicPr>
          <p:cNvPr id="42" name="Picture 41">
            <a:extLst>
              <a:ext uri="{FF2B5EF4-FFF2-40B4-BE49-F238E27FC236}">
                <a16:creationId xmlns:a16="http://schemas.microsoft.com/office/drawing/2014/main" id="{6489BCC4-EDA5-99D6-D5C7-64F3B7083457}"/>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341994" y="4511737"/>
            <a:ext cx="761493" cy="761493"/>
          </a:xfrm>
          <a:prstGeom prst="rect">
            <a:avLst/>
          </a:prstGeom>
        </p:spPr>
      </p:pic>
      <p:pic>
        <p:nvPicPr>
          <p:cNvPr id="52" name="Graphic 51">
            <a:extLst>
              <a:ext uri="{FF2B5EF4-FFF2-40B4-BE49-F238E27FC236}">
                <a16:creationId xmlns:a16="http://schemas.microsoft.com/office/drawing/2014/main" id="{9AE29119-6C03-4223-8859-735CF4B3A1E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2773" y="1278752"/>
            <a:ext cx="606455" cy="606455"/>
          </a:xfrm>
          <a:prstGeom prst="rect">
            <a:avLst/>
          </a:prstGeom>
        </p:spPr>
      </p:pic>
      <p:pic>
        <p:nvPicPr>
          <p:cNvPr id="44" name="Picture 43">
            <a:extLst>
              <a:ext uri="{FF2B5EF4-FFF2-40B4-BE49-F238E27FC236}">
                <a16:creationId xmlns:a16="http://schemas.microsoft.com/office/drawing/2014/main" id="{185ACAA7-F499-FC82-49AE-48D62BD46F5E}"/>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51339" y="1428903"/>
            <a:ext cx="761493" cy="761493"/>
          </a:xfrm>
          <a:prstGeom prst="rect">
            <a:avLst/>
          </a:prstGeom>
        </p:spPr>
      </p:pic>
      <p:pic>
        <p:nvPicPr>
          <p:cNvPr id="46" name="Picture 45">
            <a:extLst>
              <a:ext uri="{FF2B5EF4-FFF2-40B4-BE49-F238E27FC236}">
                <a16:creationId xmlns:a16="http://schemas.microsoft.com/office/drawing/2014/main" id="{3EDAD96D-30A9-72E1-0F54-B34B36D49E0D}"/>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8034246" y="2177700"/>
            <a:ext cx="761493" cy="761493"/>
          </a:xfrm>
          <a:prstGeom prst="rect">
            <a:avLst/>
          </a:prstGeom>
        </p:spPr>
      </p:pic>
      <p:pic>
        <p:nvPicPr>
          <p:cNvPr id="48" name="Picture 47">
            <a:extLst>
              <a:ext uri="{FF2B5EF4-FFF2-40B4-BE49-F238E27FC236}">
                <a16:creationId xmlns:a16="http://schemas.microsoft.com/office/drawing/2014/main" id="{4FA5E381-7010-F7A5-5160-570F6B025DA5}"/>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8774349" y="3288709"/>
            <a:ext cx="761493" cy="761493"/>
          </a:xfrm>
          <a:prstGeom prst="rect">
            <a:avLst/>
          </a:prstGeom>
        </p:spPr>
      </p:pic>
      <p:pic>
        <p:nvPicPr>
          <p:cNvPr id="50" name="Picture 49">
            <a:extLst>
              <a:ext uri="{FF2B5EF4-FFF2-40B4-BE49-F238E27FC236}">
                <a16:creationId xmlns:a16="http://schemas.microsoft.com/office/drawing/2014/main" id="{D4729D80-BAA8-AEFF-625A-6CF11313C733}"/>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9057645" y="4511738"/>
            <a:ext cx="761493" cy="761493"/>
          </a:xfrm>
          <a:prstGeom prst="rect">
            <a:avLst/>
          </a:prstGeom>
        </p:spPr>
      </p:pic>
    </p:spTree>
    <p:extLst>
      <p:ext uri="{BB962C8B-B14F-4D97-AF65-F5344CB8AC3E}">
        <p14:creationId xmlns:p14="http://schemas.microsoft.com/office/powerpoint/2010/main" val="191256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6" presetClass="emph" presetSubtype="0" fill="hold" nodeType="withEffect">
                                  <p:stCondLst>
                                    <p:cond delay="0"/>
                                  </p:stCondLst>
                                  <p:childTnLst>
                                    <p:animScale>
                                      <p:cBhvr>
                                        <p:cTn id="9" dur="10" fill="hold"/>
                                        <p:tgtEl>
                                          <p:spTgt spid="35"/>
                                        </p:tgtEl>
                                      </p:cBhvr>
                                      <p:by x="80000" y="80000"/>
                                    </p:animScale>
                                  </p:childTnLst>
                                </p:cTn>
                              </p:par>
                              <p:par>
                                <p:cTn id="10" presetID="6" presetClass="emph" presetSubtype="0" decel="100000" fill="hold" nodeType="withEffect">
                                  <p:stCondLst>
                                    <p:cond delay="0"/>
                                  </p:stCondLst>
                                  <p:childTnLst>
                                    <p:animScale>
                                      <p:cBhvr>
                                        <p:cTn id="11" dur="500" fill="hold"/>
                                        <p:tgtEl>
                                          <p:spTgt spid="35"/>
                                        </p:tgtEl>
                                      </p:cBhvr>
                                      <p:by x="125000" y="125000"/>
                                    </p:animScale>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4.58333E-6 -4.07407E-6 L -4.58333E-6 0.05255 " pathEditMode="relative" rAng="0" ptsTypes="AA">
                                      <p:cBhvr>
                                        <p:cTn id="16" dur="500" spd="-100000" fill="hold"/>
                                        <p:tgtEl>
                                          <p:spTgt spid="33"/>
                                        </p:tgtEl>
                                        <p:attrNameLst>
                                          <p:attrName>ppt_x</p:attrName>
                                          <p:attrName>ppt_y</p:attrName>
                                        </p:attrNameLst>
                                      </p:cBhvr>
                                      <p:rCtr x="0" y="2616"/>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3" grpId="0"/>
      <p:bldP spid="37" grpId="0"/>
      <p:bldP spid="45" grpId="0"/>
      <p:bldP spid="39" grpId="0"/>
      <p:bldP spid="47" grpId="0"/>
      <p:bldP spid="41" grpId="0"/>
      <p:bldP spid="49" grpId="0"/>
      <p:bldP spid="43" grpId="0"/>
      <p:bldP spid="51"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DBC6F34-031B-BB6B-1AED-2B9D4B77CB3C}"/>
              </a:ext>
              <a:ext uri="{C183D7F6-B498-43B3-948B-1728B52AA6E4}">
                <adec:decorative xmlns:adec="http://schemas.microsoft.com/office/drawing/2017/decorative" val="1"/>
              </a:ext>
            </a:extLst>
          </p:cNvPr>
          <p:cNvSpPr/>
          <p:nvPr/>
        </p:nvSpPr>
        <p:spPr bwMode="auto">
          <a:xfrm>
            <a:off x="587071" y="1403330"/>
            <a:ext cx="11022317" cy="4865708"/>
          </a:xfrm>
          <a:prstGeom prst="roundRect">
            <a:avLst>
              <a:gd name="adj" fmla="val 523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3" fontAlgn="base">
              <a:spcBef>
                <a:spcPct val="0"/>
              </a:spcBef>
              <a:spcAft>
                <a:spcPct val="0"/>
              </a:spcAft>
              <a:defRPr/>
            </a:pPr>
            <a:endParaRPr lang="en-US" sz="1999" err="1">
              <a:solidFill>
                <a:srgbClr val="091F2C"/>
              </a:solidFill>
              <a:latin typeface="Segoe UI"/>
              <a:ea typeface="Segoe UI" pitchFamily="34" charset="0"/>
              <a:cs typeface="Segoe UI" pitchFamily="34" charset="0"/>
            </a:endParaRPr>
          </a:p>
        </p:txBody>
      </p:sp>
      <p:sp>
        <p:nvSpPr>
          <p:cNvPr id="4" name="Rounded Rectangle 64">
            <a:extLst>
              <a:ext uri="{FF2B5EF4-FFF2-40B4-BE49-F238E27FC236}">
                <a16:creationId xmlns:a16="http://schemas.microsoft.com/office/drawing/2014/main" id="{EE60A726-5AC7-21ED-AC1D-67BF24939BE0}"/>
              </a:ext>
              <a:ext uri="{C183D7F6-B498-43B3-948B-1728B52AA6E4}">
                <adec:decorative xmlns:adec="http://schemas.microsoft.com/office/drawing/2017/decorative" val="1"/>
              </a:ext>
            </a:extLst>
          </p:cNvPr>
          <p:cNvSpPr/>
          <p:nvPr/>
        </p:nvSpPr>
        <p:spPr bwMode="auto">
          <a:xfrm>
            <a:off x="762001" y="2103000"/>
            <a:ext cx="10672458" cy="3995630"/>
          </a:xfrm>
          <a:prstGeom prst="roundRect">
            <a:avLst>
              <a:gd name="adj" fmla="val 3991"/>
            </a:avLst>
          </a:prstGeom>
          <a:solidFill>
            <a:schemeClr val="bg1"/>
          </a:solid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3" rIns="0" bIns="0" numCol="1" spcCol="0" rtlCol="0" fromWordArt="0" anchor="ctr" anchorCtr="0" forceAA="0" compatLnSpc="1">
            <a:prstTxWarp prst="textNoShape">
              <a:avLst/>
            </a:prstTxWarp>
            <a:noAutofit/>
          </a:bodyPr>
          <a:lstStyle/>
          <a:p>
            <a:pPr algn="ctr" defTabSz="811469">
              <a:spcBef>
                <a:spcPts val="174"/>
              </a:spcBef>
            </a:pPr>
            <a:endParaRPr lang="en-US" sz="2400" err="1">
              <a:gradFill>
                <a:gsLst>
                  <a:gs pos="41958">
                    <a:srgbClr val="FFFFFF"/>
                  </a:gs>
                  <a:gs pos="63000">
                    <a:srgbClr val="FFFFFF"/>
                  </a:gs>
                </a:gsLst>
                <a:lin ang="0" scaled="0"/>
              </a:gradFill>
              <a:latin typeface="Segoe UI Variable Display Semib" pitchFamily="2" charset="0"/>
            </a:endParaRPr>
          </a:p>
        </p:txBody>
      </p:sp>
      <p:cxnSp>
        <p:nvCxnSpPr>
          <p:cNvPr id="5" name="Straight Connector 4">
            <a:extLst>
              <a:ext uri="{FF2B5EF4-FFF2-40B4-BE49-F238E27FC236}">
                <a16:creationId xmlns:a16="http://schemas.microsoft.com/office/drawing/2014/main" id="{3358C123-9C2C-8E29-7D29-E8278B598D36}"/>
              </a:ext>
              <a:ext uri="{C183D7F6-B498-43B3-948B-1728B52AA6E4}">
                <adec:decorative xmlns:adec="http://schemas.microsoft.com/office/drawing/2017/decorative" val="1"/>
              </a:ext>
            </a:extLst>
          </p:cNvPr>
          <p:cNvCxnSpPr>
            <a:cxnSpLocks/>
          </p:cNvCxnSpPr>
          <p:nvPr/>
        </p:nvCxnSpPr>
        <p:spPr>
          <a:xfrm>
            <a:off x="768350" y="4712082"/>
            <a:ext cx="10655300" cy="0"/>
          </a:xfrm>
          <a:prstGeom prst="line">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0ED8CB6-0E3F-C115-A0D4-41B5775336E4}"/>
              </a:ext>
              <a:ext uri="{C183D7F6-B498-43B3-948B-1728B52AA6E4}">
                <adec:decorative xmlns:adec="http://schemas.microsoft.com/office/drawing/2017/decorative" val="1"/>
              </a:ext>
            </a:extLst>
          </p:cNvPr>
          <p:cNvGrpSpPr/>
          <p:nvPr/>
        </p:nvGrpSpPr>
        <p:grpSpPr>
          <a:xfrm>
            <a:off x="4286703" y="2102998"/>
            <a:ext cx="3636996" cy="2609084"/>
            <a:chOff x="4284797" y="1550838"/>
            <a:chExt cx="3637944" cy="3117573"/>
          </a:xfrm>
        </p:grpSpPr>
        <p:cxnSp>
          <p:nvCxnSpPr>
            <p:cNvPr id="7" name="Straight Connector 6">
              <a:extLst>
                <a:ext uri="{FF2B5EF4-FFF2-40B4-BE49-F238E27FC236}">
                  <a16:creationId xmlns:a16="http://schemas.microsoft.com/office/drawing/2014/main" id="{22C20550-33C5-D1C9-8128-0BE3722CAD6D}"/>
                </a:ext>
              </a:extLst>
            </p:cNvPr>
            <p:cNvCxnSpPr>
              <a:cxnSpLocks/>
            </p:cNvCxnSpPr>
            <p:nvPr/>
          </p:nvCxnSpPr>
          <p:spPr>
            <a:xfrm>
              <a:off x="4284797" y="1563538"/>
              <a:ext cx="0" cy="31048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59FB2D27-F1C5-D8E7-A973-97C6859A5AD9}"/>
                </a:ext>
              </a:extLst>
            </p:cNvPr>
            <p:cNvCxnSpPr>
              <a:cxnSpLocks/>
            </p:cNvCxnSpPr>
            <p:nvPr/>
          </p:nvCxnSpPr>
          <p:spPr>
            <a:xfrm>
              <a:off x="7922741" y="1550838"/>
              <a:ext cx="0" cy="31175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9" name="Freeform: Shape 28" hidden="1">
            <a:extLst>
              <a:ext uri="{FF2B5EF4-FFF2-40B4-BE49-F238E27FC236}">
                <a16:creationId xmlns:a16="http://schemas.microsoft.com/office/drawing/2014/main" id="{BC5CED92-3066-6007-C340-0291AD14C933}"/>
              </a:ext>
              <a:ext uri="{C183D7F6-B498-43B3-948B-1728B52AA6E4}">
                <adec:decorative xmlns:adec="http://schemas.microsoft.com/office/drawing/2017/decorative" val="1"/>
              </a:ext>
            </a:extLst>
          </p:cNvPr>
          <p:cNvSpPr/>
          <p:nvPr/>
        </p:nvSpPr>
        <p:spPr>
          <a:xfrm>
            <a:off x="9410929" y="2471008"/>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16" name="Title 6">
            <a:extLst>
              <a:ext uri="{FF2B5EF4-FFF2-40B4-BE49-F238E27FC236}">
                <a16:creationId xmlns:a16="http://schemas.microsoft.com/office/drawing/2014/main" id="{FFB92053-434B-1DFD-6CE4-1CE20FB7663F}"/>
              </a:ext>
            </a:extLst>
          </p:cNvPr>
          <p:cNvSpPr txBox="1">
            <a:spLocks noGrp="1"/>
          </p:cNvSpPr>
          <p:nvPr>
            <p:ph type="title"/>
          </p:nvPr>
        </p:nvSpPr>
        <p:spPr>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0856"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Semibold"/>
                <a:cs typeface="Segoe UI"/>
              </a:rPr>
              <a:t>Azure AI</a:t>
            </a:r>
            <a:endParaRPr lang="en-US" sz="3600" b="1" i="0" u="none" strike="noStrike" kern="1200" cap="none" spc="0" normalizeH="0" baseline="0" noProof="0">
              <a:ln>
                <a:noFill/>
              </a:ln>
              <a:effectLst/>
              <a:uLnTx/>
              <a:uFillTx/>
              <a:latin typeface="Segoe UI Semibold"/>
              <a:cs typeface="Segoe UI"/>
            </a:endParaRPr>
          </a:p>
        </p:txBody>
      </p:sp>
      <p:sp>
        <p:nvSpPr>
          <p:cNvPr id="21" name="TextBox 20">
            <a:extLst>
              <a:ext uri="{FF2B5EF4-FFF2-40B4-BE49-F238E27FC236}">
                <a16:creationId xmlns:a16="http://schemas.microsoft.com/office/drawing/2014/main" id="{DF82886A-FA8B-3C84-DC1B-82089014F2FF}"/>
              </a:ext>
            </a:extLst>
          </p:cNvPr>
          <p:cNvSpPr txBox="1"/>
          <p:nvPr/>
        </p:nvSpPr>
        <p:spPr>
          <a:xfrm>
            <a:off x="2693207" y="1509662"/>
            <a:ext cx="6810044" cy="461537"/>
          </a:xfrm>
          <a:prstGeom prst="rect">
            <a:avLst/>
          </a:prstGeom>
          <a:noFill/>
        </p:spPr>
        <p:txBody>
          <a:bodyPr wrap="square">
            <a:spAutoFit/>
          </a:bodyPr>
          <a:lstStyle>
            <a:defPPr>
              <a:defRPr lang="en-US"/>
            </a:defPPr>
            <a:lvl1pPr algn="ctr" defTabSz="1371600">
              <a:buSzPct val="90000"/>
              <a:tabLst>
                <a:tab pos="1371600" algn="l"/>
              </a:tabLst>
              <a:defRPr sz="2400" b="1">
                <a:ln w="3175">
                  <a:noFill/>
                </a:ln>
                <a:gradFill>
                  <a:gsLst>
                    <a:gs pos="0">
                      <a:srgbClr val="D59ED7"/>
                    </a:gs>
                    <a:gs pos="80000">
                      <a:srgbClr val="8DC8E8"/>
                    </a:gs>
                  </a:gsLst>
                  <a:path path="circle">
                    <a:fillToRect l="100000" t="100000"/>
                  </a:path>
                </a:gradFill>
                <a:latin typeface="Segoe UI Semibold" panose="020F0502020204030204" pitchFamily="34" charset="0"/>
                <a:cs typeface="Segoe UI" panose="020B0502040204020203" pitchFamily="34" charset="0"/>
              </a:defRPr>
            </a:lvl1pPr>
          </a:lstStyle>
          <a:p>
            <a:r>
              <a:rPr lang="en-US"/>
              <a:t>Best-in-class AI foundation models</a:t>
            </a:r>
          </a:p>
        </p:txBody>
      </p:sp>
      <p:grpSp>
        <p:nvGrpSpPr>
          <p:cNvPr id="30" name="Group 29">
            <a:extLst>
              <a:ext uri="{FF2B5EF4-FFF2-40B4-BE49-F238E27FC236}">
                <a16:creationId xmlns:a16="http://schemas.microsoft.com/office/drawing/2014/main" id="{1AE73A8F-DE15-31E1-09E7-725C48216E57}"/>
              </a:ext>
              <a:ext uri="{C183D7F6-B498-43B3-948B-1728B52AA6E4}">
                <adec:decorative xmlns:adec="http://schemas.microsoft.com/office/drawing/2017/decorative" val="1"/>
              </a:ext>
            </a:extLst>
          </p:cNvPr>
          <p:cNvGrpSpPr/>
          <p:nvPr/>
        </p:nvGrpSpPr>
        <p:grpSpPr>
          <a:xfrm>
            <a:off x="1654002" y="2434719"/>
            <a:ext cx="1745521" cy="755733"/>
            <a:chOff x="1595445" y="2348742"/>
            <a:chExt cx="1745521" cy="755733"/>
          </a:xfrm>
        </p:grpSpPr>
        <p:pic>
          <p:nvPicPr>
            <p:cNvPr id="2" name="Picture 1">
              <a:extLst>
                <a:ext uri="{FF2B5EF4-FFF2-40B4-BE49-F238E27FC236}">
                  <a16:creationId xmlns:a16="http://schemas.microsoft.com/office/drawing/2014/main" id="{342462C4-C3F0-BCD5-D535-E78E27A085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25411" y="2348742"/>
              <a:ext cx="315555" cy="315555"/>
            </a:xfrm>
            <a:prstGeom prst="rect">
              <a:avLst/>
            </a:prstGeom>
          </p:spPr>
        </p:pic>
        <p:pic>
          <p:nvPicPr>
            <p:cNvPr id="12" name="Picture 11">
              <a:extLst>
                <a:ext uri="{FF2B5EF4-FFF2-40B4-BE49-F238E27FC236}">
                  <a16:creationId xmlns:a16="http://schemas.microsoft.com/office/drawing/2014/main" id="{B2447FC7-6356-D511-62EB-13F504D9542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543402" y="2348742"/>
              <a:ext cx="315555" cy="315555"/>
            </a:xfrm>
            <a:prstGeom prst="rect">
              <a:avLst/>
            </a:prstGeom>
          </p:spPr>
        </p:pic>
        <p:pic>
          <p:nvPicPr>
            <p:cNvPr id="17" name="Picture 16">
              <a:extLst>
                <a:ext uri="{FF2B5EF4-FFF2-40B4-BE49-F238E27FC236}">
                  <a16:creationId xmlns:a16="http://schemas.microsoft.com/office/drawing/2014/main" id="{D70DA1E8-BC6E-F81F-4CB8-3E3B562EF21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61393" y="2348742"/>
              <a:ext cx="315555" cy="315555"/>
            </a:xfrm>
            <a:prstGeom prst="rect">
              <a:avLst/>
            </a:prstGeom>
          </p:spPr>
        </p:pic>
        <p:pic>
          <p:nvPicPr>
            <p:cNvPr id="20" name="Picture 19">
              <a:extLst>
                <a:ext uri="{FF2B5EF4-FFF2-40B4-BE49-F238E27FC236}">
                  <a16:creationId xmlns:a16="http://schemas.microsoft.com/office/drawing/2014/main" id="{82E7A007-F5CB-22AC-4522-A882E698A4D1}"/>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595445" y="2348742"/>
              <a:ext cx="315555" cy="315555"/>
            </a:xfrm>
            <a:prstGeom prst="rect">
              <a:avLst/>
            </a:prstGeom>
          </p:spPr>
        </p:pic>
        <p:pic>
          <p:nvPicPr>
            <p:cNvPr id="22" name="Picture 21">
              <a:extLst>
                <a:ext uri="{FF2B5EF4-FFF2-40B4-BE49-F238E27FC236}">
                  <a16:creationId xmlns:a16="http://schemas.microsoft.com/office/drawing/2014/main" id="{48F2EE3B-A7FC-C8B7-082E-071B2261AB34}"/>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1393" y="2788920"/>
              <a:ext cx="315555" cy="315555"/>
            </a:xfrm>
            <a:prstGeom prst="rect">
              <a:avLst/>
            </a:prstGeom>
          </p:spPr>
        </p:pic>
        <p:pic>
          <p:nvPicPr>
            <p:cNvPr id="23" name="Picture 22">
              <a:extLst>
                <a:ext uri="{FF2B5EF4-FFF2-40B4-BE49-F238E27FC236}">
                  <a16:creationId xmlns:a16="http://schemas.microsoft.com/office/drawing/2014/main" id="{3CD5B44A-5A44-49B9-56A9-C5B961087C1B}"/>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543402" y="2788920"/>
              <a:ext cx="315555" cy="315555"/>
            </a:xfrm>
            <a:prstGeom prst="rect">
              <a:avLst/>
            </a:prstGeom>
          </p:spPr>
        </p:pic>
        <p:pic>
          <p:nvPicPr>
            <p:cNvPr id="24" name="Picture 23">
              <a:extLst>
                <a:ext uri="{FF2B5EF4-FFF2-40B4-BE49-F238E27FC236}">
                  <a16:creationId xmlns:a16="http://schemas.microsoft.com/office/drawing/2014/main" id="{5A7BFEB5-F4ED-6BE9-8242-20BDA1EEF66E}"/>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025411" y="2788920"/>
              <a:ext cx="315555" cy="315555"/>
            </a:xfrm>
            <a:prstGeom prst="rect">
              <a:avLst/>
            </a:prstGeom>
          </p:spPr>
        </p:pic>
        <p:pic>
          <p:nvPicPr>
            <p:cNvPr id="26" name="Graphic 25">
              <a:extLst>
                <a:ext uri="{FF2B5EF4-FFF2-40B4-BE49-F238E27FC236}">
                  <a16:creationId xmlns:a16="http://schemas.microsoft.com/office/drawing/2014/main" id="{C3AD86FB-0591-F682-085B-7B948364EB9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7568" y="2821043"/>
              <a:ext cx="251309" cy="251309"/>
            </a:xfrm>
            <a:prstGeom prst="rect">
              <a:avLst/>
            </a:prstGeom>
          </p:spPr>
        </p:pic>
      </p:grpSp>
      <p:sp>
        <p:nvSpPr>
          <p:cNvPr id="13" name="Text Placeholder 20">
            <a:extLst>
              <a:ext uri="{FF2B5EF4-FFF2-40B4-BE49-F238E27FC236}">
                <a16:creationId xmlns:a16="http://schemas.microsoft.com/office/drawing/2014/main" id="{36F4AABB-3C35-B6FB-CFE4-F9F7E21A7E17}"/>
              </a:ext>
            </a:extLst>
          </p:cNvPr>
          <p:cNvSpPr txBox="1">
            <a:spLocks/>
          </p:cNvSpPr>
          <p:nvPr/>
        </p:nvSpPr>
        <p:spPr>
          <a:xfrm>
            <a:off x="924192" y="3433387"/>
            <a:ext cx="320514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AI Services</a:t>
            </a:r>
          </a:p>
          <a:p>
            <a:pPr algn="ctr" defTabSz="932433">
              <a:spcBef>
                <a:spcPts val="600"/>
              </a:spcBef>
              <a:defRPr/>
            </a:pPr>
            <a:r>
              <a:rPr lang="en-US" sz="1400">
                <a:solidFill>
                  <a:schemeClr val="tx1"/>
                </a:solidFill>
                <a:cs typeface="Segoe UI Light"/>
              </a:rPr>
              <a:t>Pre-trained, turnkey solutions for intelligent applications</a:t>
            </a:r>
          </a:p>
        </p:txBody>
      </p:sp>
      <p:pic>
        <p:nvPicPr>
          <p:cNvPr id="25" name="Picture 24">
            <a:extLst>
              <a:ext uri="{FF2B5EF4-FFF2-40B4-BE49-F238E27FC236}">
                <a16:creationId xmlns:a16="http://schemas.microsoft.com/office/drawing/2014/main" id="{FC7D8BD2-20A5-F620-041A-79746A62AC21}"/>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5717483" y="2431839"/>
            <a:ext cx="761493" cy="761493"/>
          </a:xfrm>
          <a:prstGeom prst="rect">
            <a:avLst/>
          </a:prstGeom>
        </p:spPr>
      </p:pic>
      <p:sp>
        <p:nvSpPr>
          <p:cNvPr id="15" name="Text Placeholder 20">
            <a:extLst>
              <a:ext uri="{FF2B5EF4-FFF2-40B4-BE49-F238E27FC236}">
                <a16:creationId xmlns:a16="http://schemas.microsoft.com/office/drawing/2014/main" id="{AF980222-8E88-D665-110E-38B87D500D1D}"/>
              </a:ext>
            </a:extLst>
          </p:cNvPr>
          <p:cNvSpPr txBox="1">
            <a:spLocks/>
          </p:cNvSpPr>
          <p:nvPr/>
        </p:nvSpPr>
        <p:spPr>
          <a:xfrm>
            <a:off x="4391997" y="3433387"/>
            <a:ext cx="3412465"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Machine Learning</a:t>
            </a:r>
          </a:p>
          <a:p>
            <a:pPr algn="ctr" defTabSz="932433">
              <a:spcBef>
                <a:spcPts val="600"/>
              </a:spcBef>
              <a:defRPr/>
            </a:pPr>
            <a:r>
              <a:rPr lang="en-US" sz="1400">
                <a:solidFill>
                  <a:schemeClr val="tx1"/>
                </a:solidFill>
                <a:cs typeface="Segoe UI Light"/>
              </a:rPr>
              <a:t>Full-lifecycle tools for designing and managing AI models</a:t>
            </a:r>
          </a:p>
        </p:txBody>
      </p:sp>
      <p:grpSp>
        <p:nvGrpSpPr>
          <p:cNvPr id="37" name="Group 36">
            <a:extLst>
              <a:ext uri="{FF2B5EF4-FFF2-40B4-BE49-F238E27FC236}">
                <a16:creationId xmlns:a16="http://schemas.microsoft.com/office/drawing/2014/main" id="{DB912026-5FD3-435B-F0E3-B4F13C420710}"/>
              </a:ext>
              <a:ext uri="{C183D7F6-B498-43B3-948B-1728B52AA6E4}">
                <adec:decorative xmlns:adec="http://schemas.microsoft.com/office/drawing/2017/decorative" val="1"/>
              </a:ext>
            </a:extLst>
          </p:cNvPr>
          <p:cNvGrpSpPr/>
          <p:nvPr/>
        </p:nvGrpSpPr>
        <p:grpSpPr>
          <a:xfrm>
            <a:off x="9346399" y="2491646"/>
            <a:ext cx="611312" cy="641878"/>
            <a:chOff x="10349387" y="2495813"/>
            <a:chExt cx="611312" cy="641878"/>
          </a:xfrm>
        </p:grpSpPr>
        <p:sp>
          <p:nvSpPr>
            <p:cNvPr id="34" name="Freeform: Shape 33">
              <a:extLst>
                <a:ext uri="{FF2B5EF4-FFF2-40B4-BE49-F238E27FC236}">
                  <a16:creationId xmlns:a16="http://schemas.microsoft.com/office/drawing/2014/main" id="{FFF5E4F5-70CD-C36E-F7E2-0F1AFFC15521}"/>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35" name="Freeform: Shape 34">
              <a:extLst>
                <a:ext uri="{FF2B5EF4-FFF2-40B4-BE49-F238E27FC236}">
                  <a16:creationId xmlns:a16="http://schemas.microsoft.com/office/drawing/2014/main" id="{36CE10A1-C6B8-4300-B885-0E2F0BD6F5B7}"/>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blipFill dpi="0" rotWithShape="1">
              <a:blip r:embed="rId13">
                <a:alphaModFix amt="15000"/>
                <a:extLst>
                  <a:ext uri="{96DAC541-7B7A-43D3-8B79-37D633B846F1}">
                    <asvg:svgBlip xmlns:asvg="http://schemas.microsoft.com/office/drawing/2016/SVG/main" r:embed="rId14"/>
                  </a:ext>
                </a:extLst>
              </a:blip>
              <a:srcRect/>
              <a:tile tx="0" ty="0" sx="15000" sy="1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6" name="Freeform: Shape 35">
              <a:extLst>
                <a:ext uri="{FF2B5EF4-FFF2-40B4-BE49-F238E27FC236}">
                  <a16:creationId xmlns:a16="http://schemas.microsoft.com/office/drawing/2014/main" id="{6CCDF293-A620-D6C3-F0CB-CE6EF131B18F}"/>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alpha val="0"/>
                  </a:srgbClr>
                </a:gs>
                <a:gs pos="77440">
                  <a:srgbClr val="49A2DE"/>
                </a:gs>
                <a:gs pos="100000">
                  <a:srgbClr val="8DC8E8"/>
                </a:gs>
                <a:gs pos="53000">
                  <a:srgbClr val="0078D4">
                    <a:alpha val="69000"/>
                  </a:srgbClr>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grpSp>
      <p:sp>
        <p:nvSpPr>
          <p:cNvPr id="14" name="Text Placeholder 20">
            <a:extLst>
              <a:ext uri="{FF2B5EF4-FFF2-40B4-BE49-F238E27FC236}">
                <a16:creationId xmlns:a16="http://schemas.microsoft.com/office/drawing/2014/main" id="{D5626829-11A4-0A88-4571-DBC475C562CC}"/>
              </a:ext>
            </a:extLst>
          </p:cNvPr>
          <p:cNvSpPr txBox="1">
            <a:spLocks/>
          </p:cNvSpPr>
          <p:nvPr/>
        </p:nvSpPr>
        <p:spPr>
          <a:xfrm>
            <a:off x="8187075" y="3433387"/>
            <a:ext cx="292996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Responsible AI Tooling</a:t>
            </a:r>
          </a:p>
          <a:p>
            <a:pPr algn="ctr" defTabSz="932433">
              <a:spcBef>
                <a:spcPts val="600"/>
              </a:spcBef>
              <a:defRPr/>
            </a:pPr>
            <a:r>
              <a:rPr lang="en-US" sz="1400">
                <a:solidFill>
                  <a:schemeClr val="tx1"/>
                </a:solidFill>
                <a:cs typeface="Segoe UI Light"/>
              </a:rPr>
              <a:t>Build and manage apps that are trustworthy by design</a:t>
            </a:r>
          </a:p>
        </p:txBody>
      </p:sp>
      <p:pic>
        <p:nvPicPr>
          <p:cNvPr id="10" name="Graphic 9">
            <a:extLst>
              <a:ext uri="{FF2B5EF4-FFF2-40B4-BE49-F238E27FC236}">
                <a16:creationId xmlns:a16="http://schemas.microsoft.com/office/drawing/2014/main" id="{C54355CF-9D0B-1732-7189-3EAC5A42EB7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46062" y="4882226"/>
            <a:ext cx="540539" cy="540539"/>
          </a:xfrm>
          <a:prstGeom prst="rect">
            <a:avLst/>
          </a:prstGeom>
        </p:spPr>
      </p:pic>
      <p:sp>
        <p:nvSpPr>
          <p:cNvPr id="9" name="Text Placeholder 20">
            <a:extLst>
              <a:ext uri="{FF2B5EF4-FFF2-40B4-BE49-F238E27FC236}">
                <a16:creationId xmlns:a16="http://schemas.microsoft.com/office/drawing/2014/main" id="{C6CAFC17-3440-18AE-DDDB-A8929003347E}"/>
              </a:ext>
            </a:extLst>
          </p:cNvPr>
          <p:cNvSpPr txBox="1">
            <a:spLocks/>
          </p:cNvSpPr>
          <p:nvPr/>
        </p:nvSpPr>
        <p:spPr>
          <a:xfrm>
            <a:off x="4886602" y="4878114"/>
            <a:ext cx="3350525" cy="548765"/>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371600">
              <a:spcBef>
                <a:spcPts val="0"/>
              </a:spcBef>
              <a:tabLst>
                <a:tab pos="1371600" algn="l"/>
              </a:tabLst>
              <a:defRPr/>
            </a:pPr>
            <a:r>
              <a:rPr lang="en-US" sz="3200" b="1">
                <a:ln w="3175">
                  <a:noFill/>
                </a:ln>
                <a:solidFill>
                  <a:schemeClr val="tx1"/>
                </a:solidFill>
                <a:latin typeface="Segoe UI Semibold" panose="020F0502020204030204" pitchFamily="34" charset="0"/>
                <a:cs typeface="Segoe UI" panose="020B0502040204020203" pitchFamily="34" charset="0"/>
              </a:rPr>
              <a:t>Azure AI Studio</a:t>
            </a:r>
          </a:p>
        </p:txBody>
      </p:sp>
      <p:sp>
        <p:nvSpPr>
          <p:cNvPr id="11" name="Text Placeholder 20">
            <a:extLst>
              <a:ext uri="{FF2B5EF4-FFF2-40B4-BE49-F238E27FC236}">
                <a16:creationId xmlns:a16="http://schemas.microsoft.com/office/drawing/2014/main" id="{34F8FA2A-A097-46D3-A834-5F2BAE265923}"/>
              </a:ext>
            </a:extLst>
          </p:cNvPr>
          <p:cNvSpPr txBox="1">
            <a:spLocks/>
          </p:cNvSpPr>
          <p:nvPr/>
        </p:nvSpPr>
        <p:spPr>
          <a:xfrm>
            <a:off x="2330111" y="5382061"/>
            <a:ext cx="7536237" cy="584623"/>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 comprehensive platform to develop and deploy custom copilots</a:t>
            </a:r>
          </a:p>
        </p:txBody>
      </p:sp>
    </p:spTree>
    <p:extLst>
      <p:ext uri="{BB962C8B-B14F-4D97-AF65-F5344CB8AC3E}">
        <p14:creationId xmlns:p14="http://schemas.microsoft.com/office/powerpoint/2010/main" val="197336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2.08333E-7 -3.7037E-6 L -2.08333E-7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par>
                                <p:cTn id="18" presetID="42" presetClass="path" presetSubtype="0" decel="100000" fill="hold" grpId="1" nodeType="withEffect">
                                  <p:stCondLst>
                                    <p:cond delay="200"/>
                                  </p:stCondLst>
                                  <p:childTnLst>
                                    <p:animMotion origin="layout" path="M -2.08333E-7 3.33333E-6 L -2.08333E-7 0.03541 " pathEditMode="relative" rAng="0" ptsTypes="AA">
                                      <p:cBhvr>
                                        <p:cTn id="19" dur="700" spd="-100000" fill="hold"/>
                                        <p:tgtEl>
                                          <p:spTgt spid="4"/>
                                        </p:tgtEl>
                                        <p:attrNameLst>
                                          <p:attrName>ppt_x</p:attrName>
                                          <p:attrName>ppt_y</p:attrName>
                                        </p:attrNameLst>
                                      </p:cBhvr>
                                      <p:rCtr x="0" y="1759"/>
                                    </p:animMotion>
                                  </p:childTnLst>
                                </p:cTn>
                              </p:par>
                              <p:par>
                                <p:cTn id="20" presetID="22" presetClass="entr" presetSubtype="1"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nodeType="withEffect">
                                  <p:stCondLst>
                                    <p:cond delay="500"/>
                                  </p:stCondLst>
                                  <p:childTnLst>
                                    <p:animMotion origin="layout" path="M 0 2.96296E-6 L 0 0.03541 " pathEditMode="relative" rAng="0" ptsTypes="AA">
                                      <p:cBhvr>
                                        <p:cTn id="27" dur="700" spd="-100000" fill="hold"/>
                                        <p:tgtEl>
                                          <p:spTgt spid="5"/>
                                        </p:tgtEl>
                                        <p:attrNameLst>
                                          <p:attrName>ppt_x</p:attrName>
                                          <p:attrName>ppt_y</p:attrName>
                                        </p:attrNameLst>
                                      </p:cBhvr>
                                      <p:rCtr x="0" y="1759"/>
                                    </p:animMotion>
                                  </p:childTnLst>
                                </p:cTn>
                              </p:par>
                              <p:par>
                                <p:cTn id="28" presetID="10" presetClass="entr" presetSubtype="0" fill="hold" grpId="0"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600"/>
                                  </p:stCondLst>
                                  <p:childTnLst>
                                    <p:animMotion origin="layout" path="M -1.04167E-6 1.11111E-6 L -1.04167E-6 0.03542 " pathEditMode="relative" rAng="0" ptsTypes="AA">
                                      <p:cBhvr>
                                        <p:cTn id="32" dur="700" spd="-100000" fill="hold"/>
                                        <p:tgtEl>
                                          <p:spTgt spid="9"/>
                                        </p:tgtEl>
                                        <p:attrNameLst>
                                          <p:attrName>ppt_x</p:attrName>
                                          <p:attrName>ppt_y</p:attrName>
                                        </p:attrNameLst>
                                      </p:cBhvr>
                                      <p:rCtr x="0" y="1759"/>
                                    </p:animMotion>
                                  </p:childTnLst>
                                </p:cTn>
                              </p:par>
                              <p:par>
                                <p:cTn id="33" presetID="10" presetClass="entr" presetSubtype="0" fill="hold" nodeType="withEffect">
                                  <p:stCondLst>
                                    <p:cond delay="7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700"/>
                                  </p:stCondLst>
                                  <p:childTnLst>
                                    <p:animMotion origin="layout" path="M 4.16667E-6 2.59259E-6 L 4.16667E-6 0.03541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800"/>
                                  </p:stCondLst>
                                  <p:childTnLst>
                                    <p:animMotion origin="layout" path="M -2.08333E-7 -4.81481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42" presetClass="path" presetSubtype="0" decel="100000" fill="hold" grpId="1" nodeType="withEffect">
                                  <p:stCondLst>
                                    <p:cond delay="300"/>
                                  </p:stCondLst>
                                  <p:childTnLst>
                                    <p:animMotion origin="layout" path="M -2.08333E-7 7.40741E-7 L -2.08333E-7 0.03542 " pathEditMode="relative" rAng="0" ptsTypes="AA">
                                      <p:cBhvr>
                                        <p:cTn id="47" dur="700" spd="-100000" fill="hold"/>
                                        <p:tgtEl>
                                          <p:spTgt spid="3"/>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400"/>
                                  </p:stCondLst>
                                  <p:childTnLst>
                                    <p:animMotion origin="layout" path="M -1.45833E-6 0 L -1.45833E-6 0.03542 " pathEditMode="relative" rAng="0" ptsTypes="AA">
                                      <p:cBhvr>
                                        <p:cTn id="52" dur="700" spd="-100000" fill="hold"/>
                                        <p:tgtEl>
                                          <p:spTgt spid="13"/>
                                        </p:tgtEl>
                                        <p:attrNameLst>
                                          <p:attrName>ppt_x</p:attrName>
                                          <p:attrName>ppt_y</p:attrName>
                                        </p:attrNameLst>
                                      </p:cBhvr>
                                      <p:rCtr x="0" y="1759"/>
                                    </p:animMotion>
                                  </p:childTnLst>
                                </p:cTn>
                              </p:par>
                              <p:par>
                                <p:cTn id="53" presetID="10" presetClass="entr" presetSubtype="0" fill="hold" grpId="0" nodeType="withEffect">
                                  <p:stCondLst>
                                    <p:cond delay="4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400"/>
                                  </p:stCondLst>
                                  <p:childTnLst>
                                    <p:animMotion origin="layout" path="M -2.08333E-7 0 L -2.08333E-7 0.03542 " pathEditMode="relative" rAng="0" ptsTypes="AA">
                                      <p:cBhvr>
                                        <p:cTn id="57" dur="700" spd="-100000" fill="hold"/>
                                        <p:tgtEl>
                                          <p:spTgt spid="15"/>
                                        </p:tgtEl>
                                        <p:attrNameLst>
                                          <p:attrName>ppt_x</p:attrName>
                                          <p:attrName>ppt_y</p:attrName>
                                        </p:attrNameLst>
                                      </p:cBhvr>
                                      <p:rCtr x="0" y="1759"/>
                                    </p:animMotion>
                                  </p:childTnLst>
                                </p:cTn>
                              </p:par>
                              <p:par>
                                <p:cTn id="58" presetID="10" presetClass="entr" presetSubtype="0" fill="hold" grpId="0" nodeType="withEffect">
                                  <p:stCondLst>
                                    <p:cond delay="4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42" presetClass="path" presetSubtype="0" decel="100000" fill="hold" grpId="1" nodeType="withEffect">
                                  <p:stCondLst>
                                    <p:cond delay="400"/>
                                  </p:stCondLst>
                                  <p:childTnLst>
                                    <p:animMotion origin="layout" path="M 3.33333E-6 0 L 3.33333E-6 0.03542 " pathEditMode="relative" rAng="0" ptsTypes="AA">
                                      <p:cBhvr>
                                        <p:cTn id="62" dur="700" spd="-100000" fill="hold"/>
                                        <p:tgtEl>
                                          <p:spTgt spid="14"/>
                                        </p:tgtEl>
                                        <p:attrNameLst>
                                          <p:attrName>ppt_x</p:attrName>
                                          <p:attrName>ppt_y</p:attrName>
                                        </p:attrNameLst>
                                      </p:cBhvr>
                                      <p:rCtr x="0" y="1759"/>
                                    </p:animMotion>
                                  </p:childTnLst>
                                </p:cTn>
                              </p:par>
                              <p:par>
                                <p:cTn id="63" presetID="10" presetClass="entr" presetSubtype="0" fill="hold" nodeType="withEffect">
                                  <p:stCondLst>
                                    <p:cond delay="3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42" presetClass="path" presetSubtype="0" decel="100000" fill="hold" nodeType="withEffect">
                                  <p:stCondLst>
                                    <p:cond delay="300"/>
                                  </p:stCondLst>
                                  <p:childTnLst>
                                    <p:animMotion origin="layout" path="M -1.45833E-6 4.81481E-6 L -1.45833E-6 0.03541 " pathEditMode="relative" rAng="0" ptsTypes="AA">
                                      <p:cBhvr>
                                        <p:cTn id="67" dur="700" spd="-100000" fill="hold"/>
                                        <p:tgtEl>
                                          <p:spTgt spid="30"/>
                                        </p:tgtEl>
                                        <p:attrNameLst>
                                          <p:attrName>ppt_x</p:attrName>
                                          <p:attrName>ppt_y</p:attrName>
                                        </p:attrNameLst>
                                      </p:cBhvr>
                                      <p:rCtr x="0" y="1759"/>
                                    </p:animMotion>
                                  </p:childTnLst>
                                </p:cTn>
                              </p:par>
                              <p:par>
                                <p:cTn id="68" presetID="10" presetClass="entr" presetSubtype="0" fill="hold" nodeType="withEffect">
                                  <p:stCondLst>
                                    <p:cond delay="3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decel="100000" fill="hold" nodeType="withEffect">
                                  <p:stCondLst>
                                    <p:cond delay="300"/>
                                  </p:stCondLst>
                                  <p:childTnLst>
                                    <p:animMotion origin="layout" path="M -2.08333E-7 4.81481E-6 L -2.08333E-7 0.03541 " pathEditMode="relative" rAng="0" ptsTypes="AA">
                                      <p:cBhvr>
                                        <p:cTn id="72" dur="700" spd="-100000" fill="hold"/>
                                        <p:tgtEl>
                                          <p:spTgt spid="25"/>
                                        </p:tgtEl>
                                        <p:attrNameLst>
                                          <p:attrName>ppt_x</p:attrName>
                                          <p:attrName>ppt_y</p:attrName>
                                        </p:attrNameLst>
                                      </p:cBhvr>
                                      <p:rCtr x="0" y="1759"/>
                                    </p:animMotion>
                                  </p:childTnLst>
                                </p:cTn>
                              </p:par>
                              <p:par>
                                <p:cTn id="73" presetID="10" presetClass="entr" presetSubtype="0" fill="hold" grpId="0" nodeType="withEffect">
                                  <p:stCondLst>
                                    <p:cond delay="30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42" presetClass="path" presetSubtype="0" decel="100000" fill="hold" grpId="1" nodeType="withEffect">
                                  <p:stCondLst>
                                    <p:cond delay="300"/>
                                  </p:stCondLst>
                                  <p:childTnLst>
                                    <p:animMotion origin="layout" path="M 5E-6 4.07407E-6 L 5E-6 0.03541 " pathEditMode="relative" rAng="0" ptsTypes="AA">
                                      <p:cBhvr>
                                        <p:cTn id="77" dur="700" spd="-100000" fill="hold"/>
                                        <p:tgtEl>
                                          <p:spTgt spid="29"/>
                                        </p:tgtEl>
                                        <p:attrNameLst>
                                          <p:attrName>ppt_x</p:attrName>
                                          <p:attrName>ppt_y</p:attrName>
                                        </p:attrNameLst>
                                      </p:cBhvr>
                                      <p:rCtr x="0" y="1759"/>
                                    </p:animMotion>
                                  </p:childTnLst>
                                </p:cTn>
                              </p:par>
                              <p:par>
                                <p:cTn id="78" presetID="10" presetClass="entr" presetSubtype="0" fill="hold" nodeType="withEffect">
                                  <p:stCondLst>
                                    <p:cond delay="3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path" presetSubtype="0" decel="100000" fill="hold" nodeType="withEffect">
                                  <p:stCondLst>
                                    <p:cond delay="300"/>
                                  </p:stCondLst>
                                  <p:childTnLst>
                                    <p:animMotion origin="layout" path="M 3.33333E-6 4.81481E-6 L 3.33333E-6 0.03541 " pathEditMode="relative" rAng="0" ptsTypes="AA">
                                      <p:cBhvr>
                                        <p:cTn id="82"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9" grpId="0" animBg="1"/>
      <p:bldP spid="29" grpId="1" animBg="1"/>
      <p:bldP spid="16" grpId="0"/>
      <p:bldP spid="16" grpId="1"/>
      <p:bldP spid="21" grpId="0"/>
      <p:bldP spid="21" grpId="1"/>
      <p:bldP spid="13" grpId="0"/>
      <p:bldP spid="13" grpId="1"/>
      <p:bldP spid="15" grpId="0"/>
      <p:bldP spid="15" grpId="1"/>
      <p:bldP spid="14" grpId="0"/>
      <p:bldP spid="14" grpId="1"/>
      <p:bldP spid="9" grpId="0"/>
      <p:bldP spid="9"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24D03-A2AB-0522-EEFE-99334C28DF7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9E31C20-8957-5993-FF50-8C3F3E53FD7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3A491763-D3E8-E1CD-471C-3ECF4957226B}"/>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Rectangle: Rounded Corners 16">
            <a:extLst>
              <a:ext uri="{FF2B5EF4-FFF2-40B4-BE49-F238E27FC236}">
                <a16:creationId xmlns:a16="http://schemas.microsoft.com/office/drawing/2014/main" id="{3E5EE165-2043-B01A-048E-03FC43A45CDE}"/>
              </a:ext>
              <a:ext uri="{C183D7F6-B498-43B3-948B-1728B52AA6E4}">
                <adec:decorative xmlns:adec="http://schemas.microsoft.com/office/drawing/2017/decorative" val="1"/>
              </a:ext>
            </a:extLst>
          </p:cNvPr>
          <p:cNvSpPr/>
          <p:nvPr/>
        </p:nvSpPr>
        <p:spPr bwMode="auto">
          <a:xfrm>
            <a:off x="798093" y="1830544"/>
            <a:ext cx="2841332"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5" name="Rectangle: Rounded Corners 16">
            <a:extLst>
              <a:ext uri="{FF2B5EF4-FFF2-40B4-BE49-F238E27FC236}">
                <a16:creationId xmlns:a16="http://schemas.microsoft.com/office/drawing/2014/main" id="{FE06260A-2145-B1F2-0237-5EF67F9FE8FE}"/>
              </a:ext>
              <a:ext uri="{C183D7F6-B498-43B3-948B-1728B52AA6E4}">
                <adec:decorative xmlns:adec="http://schemas.microsoft.com/office/drawing/2017/decorative" val="1"/>
              </a:ext>
            </a:extLst>
          </p:cNvPr>
          <p:cNvSpPr/>
          <p:nvPr/>
        </p:nvSpPr>
        <p:spPr bwMode="auto">
          <a:xfrm>
            <a:off x="5651117" y="1830544"/>
            <a:ext cx="1791318"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6" name="Rectangle: Rounded Corners 16">
            <a:extLst>
              <a:ext uri="{FF2B5EF4-FFF2-40B4-BE49-F238E27FC236}">
                <a16:creationId xmlns:a16="http://schemas.microsoft.com/office/drawing/2014/main" id="{61058675-DA3A-4A3B-0650-1E7F7EFACDD1}"/>
              </a:ext>
              <a:ext uri="{C183D7F6-B498-43B3-948B-1728B52AA6E4}">
                <adec:decorative xmlns:adec="http://schemas.microsoft.com/office/drawing/2017/decorative" val="1"/>
              </a:ext>
            </a:extLst>
          </p:cNvPr>
          <p:cNvSpPr/>
          <p:nvPr/>
        </p:nvSpPr>
        <p:spPr bwMode="auto">
          <a:xfrm>
            <a:off x="7552016" y="1830544"/>
            <a:ext cx="190080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7" name="Rectangle: Rounded Corners 16">
            <a:extLst>
              <a:ext uri="{FF2B5EF4-FFF2-40B4-BE49-F238E27FC236}">
                <a16:creationId xmlns:a16="http://schemas.microsoft.com/office/drawing/2014/main" id="{70037F5A-4DB1-3858-FC10-9BE93914FEBE}"/>
              </a:ext>
              <a:ext uri="{C183D7F6-B498-43B3-948B-1728B52AA6E4}">
                <adec:decorative xmlns:adec="http://schemas.microsoft.com/office/drawing/2017/decorative" val="1"/>
              </a:ext>
            </a:extLst>
          </p:cNvPr>
          <p:cNvSpPr/>
          <p:nvPr/>
        </p:nvSpPr>
        <p:spPr bwMode="auto">
          <a:xfrm>
            <a:off x="9562402" y="1830544"/>
            <a:ext cx="1831506"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8" name="Rectangle: Rounded Corners 16">
            <a:extLst>
              <a:ext uri="{FF2B5EF4-FFF2-40B4-BE49-F238E27FC236}">
                <a16:creationId xmlns:a16="http://schemas.microsoft.com/office/drawing/2014/main" id="{ADAA1DEC-78A3-4078-9DA9-50B494CCB7E4}"/>
              </a:ext>
              <a:ext uri="{C183D7F6-B498-43B3-948B-1728B52AA6E4}">
                <adec:decorative xmlns:adec="http://schemas.microsoft.com/office/drawing/2017/decorative" val="1"/>
              </a:ext>
            </a:extLst>
          </p:cNvPr>
          <p:cNvSpPr/>
          <p:nvPr/>
        </p:nvSpPr>
        <p:spPr bwMode="auto">
          <a:xfrm>
            <a:off x="3751628" y="1830544"/>
            <a:ext cx="1787287" cy="2087564"/>
          </a:xfrm>
          <a:prstGeom prst="roundRect">
            <a:avLst>
              <a:gd name="adj" fmla="val 379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6" name="Rectangle: Rounded Corners 16">
            <a:extLst>
              <a:ext uri="{FF2B5EF4-FFF2-40B4-BE49-F238E27FC236}">
                <a16:creationId xmlns:a16="http://schemas.microsoft.com/office/drawing/2014/main" id="{C793E3F3-DD82-7EEF-846E-A79E35F9D4F3}"/>
              </a:ext>
              <a:ext uri="{C183D7F6-B498-43B3-948B-1728B52AA6E4}">
                <adec:decorative xmlns:adec="http://schemas.microsoft.com/office/drawing/2017/decorative" val="1"/>
              </a:ext>
            </a:extLst>
          </p:cNvPr>
          <p:cNvSpPr/>
          <p:nvPr/>
        </p:nvSpPr>
        <p:spPr bwMode="auto">
          <a:xfrm>
            <a:off x="798094" y="4040905"/>
            <a:ext cx="254526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7" name="Rectangle: Rounded Corners 16">
            <a:extLst>
              <a:ext uri="{FF2B5EF4-FFF2-40B4-BE49-F238E27FC236}">
                <a16:creationId xmlns:a16="http://schemas.microsoft.com/office/drawing/2014/main" id="{1FA8ED37-9E95-43CA-F12A-F11427644CB9}"/>
              </a:ext>
              <a:ext uri="{C183D7F6-B498-43B3-948B-1728B52AA6E4}">
                <adec:decorative xmlns:adec="http://schemas.microsoft.com/office/drawing/2017/decorative" val="1"/>
              </a:ext>
            </a:extLst>
          </p:cNvPr>
          <p:cNvSpPr/>
          <p:nvPr/>
        </p:nvSpPr>
        <p:spPr bwMode="auto">
          <a:xfrm>
            <a:off x="6155364"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8" name="Rectangle: Rounded Corners 16">
            <a:extLst>
              <a:ext uri="{FF2B5EF4-FFF2-40B4-BE49-F238E27FC236}">
                <a16:creationId xmlns:a16="http://schemas.microsoft.com/office/drawing/2014/main" id="{6B1C1D16-82AF-E3D6-410D-1A07D6868DCE}"/>
              </a:ext>
              <a:ext uri="{C183D7F6-B498-43B3-948B-1728B52AA6E4}">
                <adec:decorative xmlns:adec="http://schemas.microsoft.com/office/drawing/2017/decorative" val="1"/>
              </a:ext>
            </a:extLst>
          </p:cNvPr>
          <p:cNvSpPr/>
          <p:nvPr/>
        </p:nvSpPr>
        <p:spPr bwMode="auto">
          <a:xfrm>
            <a:off x="3484750"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9" name="Rectangle: Rounded Corners 16">
            <a:extLst>
              <a:ext uri="{FF2B5EF4-FFF2-40B4-BE49-F238E27FC236}">
                <a16:creationId xmlns:a16="http://schemas.microsoft.com/office/drawing/2014/main" id="{3410A186-D4D2-47C6-3776-71513454EE7F}"/>
              </a:ext>
              <a:ext uri="{C183D7F6-B498-43B3-948B-1728B52AA6E4}">
                <adec:decorative xmlns:adec="http://schemas.microsoft.com/office/drawing/2017/decorative" val="1"/>
              </a:ext>
            </a:extLst>
          </p:cNvPr>
          <p:cNvSpPr/>
          <p:nvPr/>
        </p:nvSpPr>
        <p:spPr bwMode="auto">
          <a:xfrm>
            <a:off x="8856409" y="4040905"/>
            <a:ext cx="2537497"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3" name="Title 1">
            <a:extLst>
              <a:ext uri="{FF2B5EF4-FFF2-40B4-BE49-F238E27FC236}">
                <a16:creationId xmlns:a16="http://schemas.microsoft.com/office/drawing/2014/main" id="{CB6C2E72-C33B-F6AF-C2E7-E873B8A15ADF}"/>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a:latin typeface="Segoe UI Semibold"/>
                <a:cs typeface="Segoe UI Semibold"/>
              </a:rPr>
              <a:t>Azure AI model breadth</a:t>
            </a:r>
            <a:endParaRPr lang="en-US">
              <a:latin typeface="Segoe UI Semibold"/>
              <a:cs typeface="Segoe UI Semibold"/>
            </a:endParaRPr>
          </a:p>
        </p:txBody>
      </p:sp>
      <p:sp>
        <p:nvSpPr>
          <p:cNvPr id="4" name="Subtitle 1311">
            <a:extLst>
              <a:ext uri="{FF2B5EF4-FFF2-40B4-BE49-F238E27FC236}">
                <a16:creationId xmlns:a16="http://schemas.microsoft.com/office/drawing/2014/main" id="{8522E101-3CDD-C481-DE74-051381C19070}"/>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Offering a wide collection (1,700+) of frontier and open models</a:t>
            </a:r>
          </a:p>
        </p:txBody>
      </p:sp>
      <p:sp>
        <p:nvSpPr>
          <p:cNvPr id="30" name="TextBox 29">
            <a:extLst>
              <a:ext uri="{FF2B5EF4-FFF2-40B4-BE49-F238E27FC236}">
                <a16:creationId xmlns:a16="http://schemas.microsoft.com/office/drawing/2014/main" id="{35F17DC8-22AE-CD31-BA61-1FD46C0D4FFE}"/>
              </a:ext>
            </a:extLst>
          </p:cNvPr>
          <p:cNvSpPr txBox="1"/>
          <p:nvPr/>
        </p:nvSpPr>
        <p:spPr>
          <a:xfrm>
            <a:off x="947508" y="2018115"/>
            <a:ext cx="200535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Azure OpenAI Service</a:t>
            </a:r>
          </a:p>
        </p:txBody>
      </p:sp>
      <p:pic>
        <p:nvPicPr>
          <p:cNvPr id="31" name="Picture 2" descr="Azure logo">
            <a:hlinkClick r:id="rId4"/>
            <a:extLst>
              <a:ext uri="{FF2B5EF4-FFF2-40B4-BE49-F238E27FC236}">
                <a16:creationId xmlns:a16="http://schemas.microsoft.com/office/drawing/2014/main" id="{D4169B81-24B3-E5BF-F2E0-AA46FE600C52}"/>
              </a:ext>
            </a:extLst>
          </p:cNvPr>
          <p:cNvPicPr>
            <a:picLocks noChangeAspect="1" noChangeArrowheads="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3217689" y="2035331"/>
            <a:ext cx="322237" cy="180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8CF52EB-6167-AC84-8B3F-3BA0278EC7D9}"/>
              </a:ext>
            </a:extLst>
          </p:cNvPr>
          <p:cNvSpPr txBox="1"/>
          <p:nvPr/>
        </p:nvSpPr>
        <p:spPr>
          <a:xfrm>
            <a:off x="947508" y="2401777"/>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GPT-4o</a:t>
            </a:r>
          </a:p>
        </p:txBody>
      </p:sp>
      <p:sp>
        <p:nvSpPr>
          <p:cNvPr id="33" name="TextBox 32">
            <a:extLst>
              <a:ext uri="{FF2B5EF4-FFF2-40B4-BE49-F238E27FC236}">
                <a16:creationId xmlns:a16="http://schemas.microsoft.com/office/drawing/2014/main" id="{4CD48AEC-72AA-15E5-07B8-A77E1F348B3A}"/>
              </a:ext>
            </a:extLst>
          </p:cNvPr>
          <p:cNvSpPr txBox="1"/>
          <p:nvPr/>
        </p:nvSpPr>
        <p:spPr>
          <a:xfrm>
            <a:off x="947507" y="2697605"/>
            <a:ext cx="2428805"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GPT-4-Turbo with Vision, GPT-4, GPT-3.5</a:t>
            </a:r>
          </a:p>
        </p:txBody>
      </p:sp>
      <p:sp>
        <p:nvSpPr>
          <p:cNvPr id="34" name="TextBox 33">
            <a:extLst>
              <a:ext uri="{FF2B5EF4-FFF2-40B4-BE49-F238E27FC236}">
                <a16:creationId xmlns:a16="http://schemas.microsoft.com/office/drawing/2014/main" id="{236E8470-B4C7-4922-F1C1-4E1BD7EC64CD}"/>
              </a:ext>
            </a:extLst>
          </p:cNvPr>
          <p:cNvSpPr txBox="1"/>
          <p:nvPr/>
        </p:nvSpPr>
        <p:spPr>
          <a:xfrm>
            <a:off x="947508" y="2993432"/>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Embeddings</a:t>
            </a:r>
          </a:p>
        </p:txBody>
      </p:sp>
      <p:sp>
        <p:nvSpPr>
          <p:cNvPr id="35" name="TextBox 34">
            <a:extLst>
              <a:ext uri="{FF2B5EF4-FFF2-40B4-BE49-F238E27FC236}">
                <a16:creationId xmlns:a16="http://schemas.microsoft.com/office/drawing/2014/main" id="{9675E213-1E28-743F-C00E-8836253A176A}"/>
              </a:ext>
            </a:extLst>
          </p:cNvPr>
          <p:cNvSpPr txBox="1"/>
          <p:nvPr/>
        </p:nvSpPr>
        <p:spPr>
          <a:xfrm>
            <a:off x="944262" y="328926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DALL·E</a:t>
            </a:r>
          </a:p>
        </p:txBody>
      </p:sp>
      <p:sp>
        <p:nvSpPr>
          <p:cNvPr id="64" name="TextBox 63">
            <a:extLst>
              <a:ext uri="{FF2B5EF4-FFF2-40B4-BE49-F238E27FC236}">
                <a16:creationId xmlns:a16="http://schemas.microsoft.com/office/drawing/2014/main" id="{62F63B93-02D2-E531-B438-5A2B847B2554}"/>
              </a:ext>
            </a:extLst>
          </p:cNvPr>
          <p:cNvSpPr txBox="1"/>
          <p:nvPr/>
        </p:nvSpPr>
        <p:spPr>
          <a:xfrm>
            <a:off x="944262" y="358509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Whisper, Text to speech</a:t>
            </a:r>
          </a:p>
        </p:txBody>
      </p:sp>
      <p:sp>
        <p:nvSpPr>
          <p:cNvPr id="46" name="TextBox 45">
            <a:extLst>
              <a:ext uri="{FF2B5EF4-FFF2-40B4-BE49-F238E27FC236}">
                <a16:creationId xmlns:a16="http://schemas.microsoft.com/office/drawing/2014/main" id="{D5DA8FAB-0A4D-9A52-FDCB-592A1C074CBF}"/>
              </a:ext>
            </a:extLst>
          </p:cNvPr>
          <p:cNvSpPr txBox="1">
            <a:spLocks/>
          </p:cNvSpPr>
          <p:nvPr/>
        </p:nvSpPr>
        <p:spPr>
          <a:xfrm>
            <a:off x="3941065" y="2011995"/>
            <a:ext cx="1409913" cy="2460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97">
              <a:defRPr/>
            </a:pPr>
            <a:r>
              <a:rPr lang="en-US" sz="1599" b="1">
                <a:gradFill>
                  <a:gsLst>
                    <a:gs pos="100000">
                      <a:srgbClr val="FFFFFF"/>
                    </a:gs>
                    <a:gs pos="0">
                      <a:srgbClr val="FFFFFF"/>
                    </a:gs>
                  </a:gsLst>
                  <a:path path="circle">
                    <a:fillToRect t="100000" r="100000"/>
                  </a:path>
                </a:gradFill>
                <a:latin typeface="Segoe UI Variable Display Semibold" pitchFamily="2" charset="0"/>
              </a:rPr>
              <a:t>Phi models</a:t>
            </a:r>
          </a:p>
        </p:txBody>
      </p:sp>
      <p:pic>
        <p:nvPicPr>
          <p:cNvPr id="65" name="MS logo gray - EMF" descr="Microsoft logo, gray text version">
            <a:extLst>
              <a:ext uri="{FF2B5EF4-FFF2-40B4-BE49-F238E27FC236}">
                <a16:creationId xmlns:a16="http://schemas.microsoft.com/office/drawing/2014/main" id="{303261A1-E89B-FB0F-0B65-CE2D36FD5B9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78355"/>
          <a:stretch/>
        </p:blipFill>
        <p:spPr bwMode="black">
          <a:xfrm>
            <a:off x="5211107" y="2025908"/>
            <a:ext cx="201960" cy="199803"/>
          </a:xfrm>
          <a:prstGeom prst="rect">
            <a:avLst/>
          </a:prstGeom>
        </p:spPr>
      </p:pic>
      <p:sp>
        <p:nvSpPr>
          <p:cNvPr id="47" name="TextBox 46">
            <a:extLst>
              <a:ext uri="{FF2B5EF4-FFF2-40B4-BE49-F238E27FC236}">
                <a16:creationId xmlns:a16="http://schemas.microsoft.com/office/drawing/2014/main" id="{4ECBA719-E751-B1BD-F90F-597A84D7B85C}"/>
              </a:ext>
            </a:extLst>
          </p:cNvPr>
          <p:cNvSpPr txBox="1"/>
          <p:nvPr/>
        </p:nvSpPr>
        <p:spPr>
          <a:xfrm>
            <a:off x="3944081" y="2401776"/>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Phi-3-mini</a:t>
            </a:r>
          </a:p>
        </p:txBody>
      </p:sp>
      <p:sp>
        <p:nvSpPr>
          <p:cNvPr id="48" name="TextBox 47">
            <a:extLst>
              <a:ext uri="{FF2B5EF4-FFF2-40B4-BE49-F238E27FC236}">
                <a16:creationId xmlns:a16="http://schemas.microsoft.com/office/drawing/2014/main" id="{9E323D78-B076-E4A5-F708-C11EB4666730}"/>
              </a:ext>
            </a:extLst>
          </p:cNvPr>
          <p:cNvSpPr txBox="1"/>
          <p:nvPr/>
        </p:nvSpPr>
        <p:spPr>
          <a:xfrm>
            <a:off x="3944081" y="2697605"/>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Phi-3-small</a:t>
            </a:r>
          </a:p>
        </p:txBody>
      </p:sp>
      <p:sp>
        <p:nvSpPr>
          <p:cNvPr id="49" name="TextBox 48">
            <a:extLst>
              <a:ext uri="{FF2B5EF4-FFF2-40B4-BE49-F238E27FC236}">
                <a16:creationId xmlns:a16="http://schemas.microsoft.com/office/drawing/2014/main" id="{FF737D98-FDB3-7F74-51DA-F496B1A83957}"/>
              </a:ext>
            </a:extLst>
          </p:cNvPr>
          <p:cNvSpPr txBox="1"/>
          <p:nvPr/>
        </p:nvSpPr>
        <p:spPr>
          <a:xfrm>
            <a:off x="3944081" y="2993433"/>
            <a:ext cx="99237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Phi-3-medium</a:t>
            </a:r>
          </a:p>
        </p:txBody>
      </p:sp>
      <p:sp>
        <p:nvSpPr>
          <p:cNvPr id="62" name="TextBox 61">
            <a:extLst>
              <a:ext uri="{FF2B5EF4-FFF2-40B4-BE49-F238E27FC236}">
                <a16:creationId xmlns:a16="http://schemas.microsoft.com/office/drawing/2014/main" id="{3B6674C5-0F81-0985-8BCC-4D93F74450DB}"/>
              </a:ext>
            </a:extLst>
          </p:cNvPr>
          <p:cNvSpPr txBox="1"/>
          <p:nvPr/>
        </p:nvSpPr>
        <p:spPr>
          <a:xfrm>
            <a:off x="3944082" y="3289260"/>
            <a:ext cx="108611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Phi-3-vision</a:t>
            </a:r>
          </a:p>
        </p:txBody>
      </p:sp>
      <p:sp>
        <p:nvSpPr>
          <p:cNvPr id="50" name="TextBox 49">
            <a:extLst>
              <a:ext uri="{FF2B5EF4-FFF2-40B4-BE49-F238E27FC236}">
                <a16:creationId xmlns:a16="http://schemas.microsoft.com/office/drawing/2014/main" id="{F822EACE-F63B-4B5F-602E-F28D628FEF09}"/>
              </a:ext>
            </a:extLst>
          </p:cNvPr>
          <p:cNvSpPr txBox="1"/>
          <p:nvPr/>
        </p:nvSpPr>
        <p:spPr>
          <a:xfrm>
            <a:off x="5847188" y="2018115"/>
            <a:ext cx="47929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Meta</a:t>
            </a:r>
          </a:p>
        </p:txBody>
      </p:sp>
      <p:pic>
        <p:nvPicPr>
          <p:cNvPr id="36" name="Picture 2" descr="Meta">
            <a:extLst>
              <a:ext uri="{FF2B5EF4-FFF2-40B4-BE49-F238E27FC236}">
                <a16:creationId xmlns:a16="http://schemas.microsoft.com/office/drawing/2014/main" id="{7022019F-EB7B-0C14-D4C1-CA7B73896F5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247"/>
          <a:stretch/>
        </p:blipFill>
        <p:spPr bwMode="auto">
          <a:xfrm>
            <a:off x="7056532" y="2050841"/>
            <a:ext cx="249363" cy="149936"/>
          </a:xfrm>
          <a:prstGeom prst="round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1BE8933-A62F-2EC3-2C26-C98D9E10976D}"/>
              </a:ext>
            </a:extLst>
          </p:cNvPr>
          <p:cNvSpPr txBox="1"/>
          <p:nvPr/>
        </p:nvSpPr>
        <p:spPr>
          <a:xfrm>
            <a:off x="5847188" y="2401775"/>
            <a:ext cx="1483044"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Llama-2-70b/70b-chat</a:t>
            </a:r>
          </a:p>
        </p:txBody>
      </p:sp>
      <p:sp>
        <p:nvSpPr>
          <p:cNvPr id="38" name="TextBox 37">
            <a:extLst>
              <a:ext uri="{FF2B5EF4-FFF2-40B4-BE49-F238E27FC236}">
                <a16:creationId xmlns:a16="http://schemas.microsoft.com/office/drawing/2014/main" id="{8D74290B-3BA9-B6FC-65EB-8A43B9C46D6C}"/>
              </a:ext>
            </a:extLst>
          </p:cNvPr>
          <p:cNvSpPr txBox="1"/>
          <p:nvPr/>
        </p:nvSpPr>
        <p:spPr>
          <a:xfrm>
            <a:off x="5847188" y="2701900"/>
            <a:ext cx="1307753" cy="178772"/>
          </a:xfrm>
          <a:prstGeom prst="roundRect">
            <a:avLst/>
          </a:prstGeom>
          <a:noFill/>
          <a:ln>
            <a:noFill/>
          </a:ln>
        </p:spPr>
        <p:txBody>
          <a:bodyPr wrap="non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Llama-2-13b/13b-chat</a:t>
            </a:r>
          </a:p>
        </p:txBody>
      </p:sp>
      <p:sp>
        <p:nvSpPr>
          <p:cNvPr id="39" name="TextBox 38">
            <a:extLst>
              <a:ext uri="{FF2B5EF4-FFF2-40B4-BE49-F238E27FC236}">
                <a16:creationId xmlns:a16="http://schemas.microsoft.com/office/drawing/2014/main" id="{CA182836-8418-89DC-94DE-D3F8BDC9CBAF}"/>
              </a:ext>
            </a:extLst>
          </p:cNvPr>
          <p:cNvSpPr txBox="1"/>
          <p:nvPr/>
        </p:nvSpPr>
        <p:spPr>
          <a:xfrm>
            <a:off x="5847188" y="3002025"/>
            <a:ext cx="1458707"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Llama-2-7b/7b-chat</a:t>
            </a:r>
          </a:p>
        </p:txBody>
      </p:sp>
      <p:sp>
        <p:nvSpPr>
          <p:cNvPr id="63" name="TextBox 62">
            <a:extLst>
              <a:ext uri="{FF2B5EF4-FFF2-40B4-BE49-F238E27FC236}">
                <a16:creationId xmlns:a16="http://schemas.microsoft.com/office/drawing/2014/main" id="{FEC50B9C-753E-4329-36D6-A12C98349726}"/>
              </a:ext>
            </a:extLst>
          </p:cNvPr>
          <p:cNvSpPr txBox="1"/>
          <p:nvPr/>
        </p:nvSpPr>
        <p:spPr>
          <a:xfrm>
            <a:off x="5855312" y="3302151"/>
            <a:ext cx="1299289"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Llama-3</a:t>
            </a:r>
          </a:p>
        </p:txBody>
      </p:sp>
      <p:sp>
        <p:nvSpPr>
          <p:cNvPr id="40" name="TextBox 39">
            <a:extLst>
              <a:ext uri="{FF2B5EF4-FFF2-40B4-BE49-F238E27FC236}">
                <a16:creationId xmlns:a16="http://schemas.microsoft.com/office/drawing/2014/main" id="{EEB6E3A4-70E3-75D8-6056-5A254802883C}"/>
              </a:ext>
            </a:extLst>
          </p:cNvPr>
          <p:cNvSpPr txBox="1"/>
          <p:nvPr/>
        </p:nvSpPr>
        <p:spPr>
          <a:xfrm>
            <a:off x="5851866" y="3585090"/>
            <a:ext cx="1204666" cy="161583"/>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CodeLlama</a:t>
            </a:r>
            <a:endParaRPr lang="en-US" sz="1050">
              <a:gradFill>
                <a:gsLst>
                  <a:gs pos="100000">
                    <a:srgbClr val="8DC8E8"/>
                  </a:gs>
                  <a:gs pos="0">
                    <a:srgbClr val="8DC8E8"/>
                  </a:gs>
                </a:gsLst>
                <a:path path="circle">
                  <a:fillToRect t="100000" r="100000"/>
                </a:path>
              </a:gradFill>
              <a:latin typeface="Segoe UI Variable Text" pitchFamily="2" charset="0"/>
            </a:endParaRPr>
          </a:p>
        </p:txBody>
      </p:sp>
      <p:sp>
        <p:nvSpPr>
          <p:cNvPr id="41" name="TextBox 40">
            <a:extLst>
              <a:ext uri="{FF2B5EF4-FFF2-40B4-BE49-F238E27FC236}">
                <a16:creationId xmlns:a16="http://schemas.microsoft.com/office/drawing/2014/main" id="{D7783386-8FF2-48B9-C086-6C7E46EEEC37}"/>
              </a:ext>
            </a:extLst>
          </p:cNvPr>
          <p:cNvSpPr txBox="1"/>
          <p:nvPr/>
        </p:nvSpPr>
        <p:spPr>
          <a:xfrm>
            <a:off x="7747072" y="2018115"/>
            <a:ext cx="888064"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Mistral AI</a:t>
            </a:r>
          </a:p>
        </p:txBody>
      </p:sp>
      <p:pic>
        <p:nvPicPr>
          <p:cNvPr id="42" name="Picture 4" descr="Mistral AI logo">
            <a:extLst>
              <a:ext uri="{FF2B5EF4-FFF2-40B4-BE49-F238E27FC236}">
                <a16:creationId xmlns:a16="http://schemas.microsoft.com/office/drawing/2014/main" id="{89B3E736-F45D-C8DF-7F56-1CD647C80E18}"/>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78519" y="2021557"/>
            <a:ext cx="208505" cy="2085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EF315EA-4DE1-F471-FB65-1634AD861886}"/>
              </a:ext>
            </a:extLst>
          </p:cNvPr>
          <p:cNvSpPr txBox="1"/>
          <p:nvPr/>
        </p:nvSpPr>
        <p:spPr>
          <a:xfrm>
            <a:off x="7740886" y="2401776"/>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Large</a:t>
            </a:r>
          </a:p>
        </p:txBody>
      </p:sp>
      <p:sp>
        <p:nvSpPr>
          <p:cNvPr id="44" name="TextBox 43">
            <a:extLst>
              <a:ext uri="{FF2B5EF4-FFF2-40B4-BE49-F238E27FC236}">
                <a16:creationId xmlns:a16="http://schemas.microsoft.com/office/drawing/2014/main" id="{61B1CDD6-0FBD-7110-F850-7F3C25A1C8B5}"/>
              </a:ext>
            </a:extLst>
          </p:cNvPr>
          <p:cNvSpPr txBox="1"/>
          <p:nvPr/>
        </p:nvSpPr>
        <p:spPr>
          <a:xfrm>
            <a:off x="7740886" y="2684307"/>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7B</a:t>
            </a:r>
          </a:p>
        </p:txBody>
      </p:sp>
      <p:sp>
        <p:nvSpPr>
          <p:cNvPr id="45" name="TextBox 44">
            <a:extLst>
              <a:ext uri="{FF2B5EF4-FFF2-40B4-BE49-F238E27FC236}">
                <a16:creationId xmlns:a16="http://schemas.microsoft.com/office/drawing/2014/main" id="{41E79A57-1C15-EBE4-B75B-8F8B29BBC171}"/>
              </a:ext>
            </a:extLst>
          </p:cNvPr>
          <p:cNvSpPr txBox="1"/>
          <p:nvPr/>
        </p:nvSpPr>
        <p:spPr>
          <a:xfrm>
            <a:off x="7740886" y="2934345"/>
            <a:ext cx="1183510" cy="323165"/>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Mixtral</a:t>
            </a:r>
            <a:r>
              <a:rPr lang="en-US" sz="1050">
                <a:gradFill>
                  <a:gsLst>
                    <a:gs pos="100000">
                      <a:srgbClr val="8DC8E8"/>
                    </a:gs>
                    <a:gs pos="0">
                      <a:srgbClr val="8DC8E8"/>
                    </a:gs>
                  </a:gsLst>
                  <a:path path="circle">
                    <a:fillToRect t="100000" r="100000"/>
                  </a:path>
                </a:gradFill>
                <a:latin typeface="Segoe UI Variable Text" pitchFamily="2" charset="0"/>
              </a:rPr>
              <a:t> 8x7B – Mixture of Experts</a:t>
            </a:r>
          </a:p>
        </p:txBody>
      </p:sp>
      <p:sp>
        <p:nvSpPr>
          <p:cNvPr id="52" name="TextBox 51">
            <a:extLst>
              <a:ext uri="{FF2B5EF4-FFF2-40B4-BE49-F238E27FC236}">
                <a16:creationId xmlns:a16="http://schemas.microsoft.com/office/drawing/2014/main" id="{DF26CE51-BB69-3638-69E7-1A1F88FCCC08}"/>
              </a:ext>
            </a:extLst>
          </p:cNvPr>
          <p:cNvSpPr txBox="1"/>
          <p:nvPr/>
        </p:nvSpPr>
        <p:spPr>
          <a:xfrm>
            <a:off x="9762789" y="2018115"/>
            <a:ext cx="68127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Cohere</a:t>
            </a:r>
          </a:p>
        </p:txBody>
      </p:sp>
      <p:pic>
        <p:nvPicPr>
          <p:cNvPr id="53" name="Picture 52" descr="Cohere logo">
            <a:extLst>
              <a:ext uri="{FF2B5EF4-FFF2-40B4-BE49-F238E27FC236}">
                <a16:creationId xmlns:a16="http://schemas.microsoft.com/office/drawing/2014/main" id="{83DAB90C-7B51-6F91-B2CF-07FDB9D1BFA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7491"/>
          <a:stretch/>
        </p:blipFill>
        <p:spPr>
          <a:xfrm>
            <a:off x="11049753" y="2029053"/>
            <a:ext cx="219490" cy="193513"/>
          </a:xfrm>
          <a:prstGeom prst="rect">
            <a:avLst/>
          </a:prstGeom>
        </p:spPr>
      </p:pic>
      <p:sp>
        <p:nvSpPr>
          <p:cNvPr id="54" name="TextBox 53">
            <a:extLst>
              <a:ext uri="{FF2B5EF4-FFF2-40B4-BE49-F238E27FC236}">
                <a16:creationId xmlns:a16="http://schemas.microsoft.com/office/drawing/2014/main" id="{52F8F4B9-4D0E-465F-0FB8-85E0992D2075}"/>
              </a:ext>
            </a:extLst>
          </p:cNvPr>
          <p:cNvSpPr txBox="1"/>
          <p:nvPr/>
        </p:nvSpPr>
        <p:spPr>
          <a:xfrm>
            <a:off x="9762789" y="2401776"/>
            <a:ext cx="830122"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59" name="TextBox 58">
            <a:extLst>
              <a:ext uri="{FF2B5EF4-FFF2-40B4-BE49-F238E27FC236}">
                <a16:creationId xmlns:a16="http://schemas.microsoft.com/office/drawing/2014/main" id="{EB180B91-2D21-1D42-C765-44E473508B31}"/>
              </a:ext>
            </a:extLst>
          </p:cNvPr>
          <p:cNvSpPr txBox="1"/>
          <p:nvPr/>
        </p:nvSpPr>
        <p:spPr>
          <a:xfrm>
            <a:off x="9762789" y="2695040"/>
            <a:ext cx="982153"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60" name="TextBox 59">
            <a:extLst>
              <a:ext uri="{FF2B5EF4-FFF2-40B4-BE49-F238E27FC236}">
                <a16:creationId xmlns:a16="http://schemas.microsoft.com/office/drawing/2014/main" id="{29D0A6D6-FE09-5359-9513-4C6E1AEA7B19}"/>
              </a:ext>
            </a:extLst>
          </p:cNvPr>
          <p:cNvSpPr txBox="1"/>
          <p:nvPr/>
        </p:nvSpPr>
        <p:spPr>
          <a:xfrm>
            <a:off x="9762789" y="2992149"/>
            <a:ext cx="1794558"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v3-Multilingual</a:t>
            </a:r>
            <a:endParaRPr lang="en-US" sz="1100">
              <a:gradFill>
                <a:gsLst>
                  <a:gs pos="100000">
                    <a:srgbClr val="8DC8E8"/>
                  </a:gs>
                  <a:gs pos="0">
                    <a:srgbClr val="8DC8E8"/>
                  </a:gs>
                </a:gsLst>
                <a:path path="circle">
                  <a:fillToRect t="100000" r="100000"/>
                </a:path>
              </a:gradFill>
              <a:latin typeface="Segoe UI Variable Text" pitchFamily="2" charset="0"/>
            </a:endParaRPr>
          </a:p>
        </p:txBody>
      </p:sp>
      <p:sp>
        <p:nvSpPr>
          <p:cNvPr id="61" name="TextBox 60">
            <a:extLst>
              <a:ext uri="{FF2B5EF4-FFF2-40B4-BE49-F238E27FC236}">
                <a16:creationId xmlns:a16="http://schemas.microsoft.com/office/drawing/2014/main" id="{170DC355-6876-EB68-EC4A-89DB6A9DA860}"/>
              </a:ext>
            </a:extLst>
          </p:cNvPr>
          <p:cNvSpPr txBox="1"/>
          <p:nvPr/>
        </p:nvSpPr>
        <p:spPr>
          <a:xfrm>
            <a:off x="9762789" y="3289260"/>
            <a:ext cx="1286964"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v3-English</a:t>
            </a:r>
          </a:p>
        </p:txBody>
      </p:sp>
      <p:sp>
        <p:nvSpPr>
          <p:cNvPr id="14" name="TextBox 13">
            <a:extLst>
              <a:ext uri="{FF2B5EF4-FFF2-40B4-BE49-F238E27FC236}">
                <a16:creationId xmlns:a16="http://schemas.microsoft.com/office/drawing/2014/main" id="{CC0427C0-31C6-2AAB-487B-37438430A214}"/>
              </a:ext>
            </a:extLst>
          </p:cNvPr>
          <p:cNvSpPr txBox="1"/>
          <p:nvPr/>
        </p:nvSpPr>
        <p:spPr>
          <a:xfrm>
            <a:off x="947509" y="4227733"/>
            <a:ext cx="1275990"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Hugging Face</a:t>
            </a:r>
          </a:p>
        </p:txBody>
      </p:sp>
      <p:pic>
        <p:nvPicPr>
          <p:cNvPr id="6" name="Picture 2" descr="Hugging Face logo">
            <a:extLst>
              <a:ext uri="{FF2B5EF4-FFF2-40B4-BE49-F238E27FC236}">
                <a16:creationId xmlns:a16="http://schemas.microsoft.com/office/drawing/2014/main" id="{4E08724F-5D46-5FA1-D80A-DDA76FD0ADC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12713" y="4222061"/>
            <a:ext cx="247050" cy="226732"/>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B14878-0400-AD46-A06C-8535DFE313BA}"/>
              </a:ext>
            </a:extLst>
          </p:cNvPr>
          <p:cNvSpPr txBox="1"/>
          <p:nvPr/>
        </p:nvSpPr>
        <p:spPr>
          <a:xfrm>
            <a:off x="947509" y="4703560"/>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Falcon/TII</a:t>
            </a:r>
          </a:p>
        </p:txBody>
      </p:sp>
      <p:sp>
        <p:nvSpPr>
          <p:cNvPr id="8" name="TextBox 7">
            <a:extLst>
              <a:ext uri="{FF2B5EF4-FFF2-40B4-BE49-F238E27FC236}">
                <a16:creationId xmlns:a16="http://schemas.microsoft.com/office/drawing/2014/main" id="{B2AB4113-D870-8533-FE99-0E23BD204674}"/>
              </a:ext>
            </a:extLst>
          </p:cNvPr>
          <p:cNvSpPr txBox="1"/>
          <p:nvPr/>
        </p:nvSpPr>
        <p:spPr>
          <a:xfrm>
            <a:off x="947509" y="5032234"/>
            <a:ext cx="1716002"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Stable Diffusion/Stability AI</a:t>
            </a:r>
          </a:p>
        </p:txBody>
      </p:sp>
      <p:sp>
        <p:nvSpPr>
          <p:cNvPr id="9" name="TextBox 8">
            <a:extLst>
              <a:ext uri="{FF2B5EF4-FFF2-40B4-BE49-F238E27FC236}">
                <a16:creationId xmlns:a16="http://schemas.microsoft.com/office/drawing/2014/main" id="{4F1F0C19-C729-AD84-C368-1987FEC86D36}"/>
              </a:ext>
            </a:extLst>
          </p:cNvPr>
          <p:cNvSpPr txBox="1"/>
          <p:nvPr/>
        </p:nvSpPr>
        <p:spPr>
          <a:xfrm>
            <a:off x="947509" y="5360907"/>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Dolly/Databricks</a:t>
            </a:r>
          </a:p>
        </p:txBody>
      </p:sp>
      <p:sp>
        <p:nvSpPr>
          <p:cNvPr id="10" name="TextBox 9">
            <a:extLst>
              <a:ext uri="{FF2B5EF4-FFF2-40B4-BE49-F238E27FC236}">
                <a16:creationId xmlns:a16="http://schemas.microsoft.com/office/drawing/2014/main" id="{DCA38ED3-A434-804B-9A42-D86C40AED6DD}"/>
              </a:ext>
            </a:extLst>
          </p:cNvPr>
          <p:cNvSpPr txBox="1"/>
          <p:nvPr/>
        </p:nvSpPr>
        <p:spPr>
          <a:xfrm>
            <a:off x="947509" y="5689581"/>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CLIP/</a:t>
            </a:r>
            <a:r>
              <a:rPr lang="en-US" err="1"/>
              <a:t>OpenAI</a:t>
            </a:r>
            <a:endParaRPr lang="en-US"/>
          </a:p>
        </p:txBody>
      </p:sp>
      <p:sp>
        <p:nvSpPr>
          <p:cNvPr id="23" name="TextBox 22">
            <a:extLst>
              <a:ext uri="{FF2B5EF4-FFF2-40B4-BE49-F238E27FC236}">
                <a16:creationId xmlns:a16="http://schemas.microsoft.com/office/drawing/2014/main" id="{9C945349-B3FE-0B52-DE42-08227C613AE7}"/>
              </a:ext>
            </a:extLst>
          </p:cNvPr>
          <p:cNvSpPr txBox="1"/>
          <p:nvPr/>
        </p:nvSpPr>
        <p:spPr>
          <a:xfrm>
            <a:off x="3720974" y="4227733"/>
            <a:ext cx="99706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Databricks</a:t>
            </a:r>
          </a:p>
        </p:txBody>
      </p:sp>
      <p:pic>
        <p:nvPicPr>
          <p:cNvPr id="21" name="Picture 2" descr="Databricks - Battery Ventures">
            <a:extLst>
              <a:ext uri="{FF2B5EF4-FFF2-40B4-BE49-F238E27FC236}">
                <a16:creationId xmlns:a16="http://schemas.microsoft.com/office/drawing/2014/main" id="{E36542B4-8C36-0188-C228-F79861374F1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690312" y="4219017"/>
            <a:ext cx="222554" cy="232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2811CE-268B-3ABF-C5E5-A750E79B0D15}"/>
              </a:ext>
            </a:extLst>
          </p:cNvPr>
          <p:cNvSpPr txBox="1"/>
          <p:nvPr/>
        </p:nvSpPr>
        <p:spPr>
          <a:xfrm>
            <a:off x="3718812" y="4703560"/>
            <a:ext cx="14305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-base</a:t>
            </a:r>
          </a:p>
        </p:txBody>
      </p:sp>
      <p:sp>
        <p:nvSpPr>
          <p:cNvPr id="22" name="TextBox 21">
            <a:extLst>
              <a:ext uri="{FF2B5EF4-FFF2-40B4-BE49-F238E27FC236}">
                <a16:creationId xmlns:a16="http://schemas.microsoft.com/office/drawing/2014/main" id="{A770467E-BF08-7CD8-1786-E85FC8C737B2}"/>
              </a:ext>
            </a:extLst>
          </p:cNvPr>
          <p:cNvSpPr txBox="1"/>
          <p:nvPr/>
        </p:nvSpPr>
        <p:spPr>
          <a:xfrm>
            <a:off x="3724545" y="5032234"/>
            <a:ext cx="255965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-instruct</a:t>
            </a:r>
          </a:p>
        </p:txBody>
      </p:sp>
      <p:sp>
        <p:nvSpPr>
          <p:cNvPr id="15" name="TextBox 14">
            <a:extLst>
              <a:ext uri="{FF2B5EF4-FFF2-40B4-BE49-F238E27FC236}">
                <a16:creationId xmlns:a16="http://schemas.microsoft.com/office/drawing/2014/main" id="{F9DADA3B-D997-3A58-24F6-7E52D74313DE}"/>
              </a:ext>
            </a:extLst>
          </p:cNvPr>
          <p:cNvSpPr txBox="1"/>
          <p:nvPr/>
        </p:nvSpPr>
        <p:spPr>
          <a:xfrm>
            <a:off x="6388556" y="4227733"/>
            <a:ext cx="684483"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NVIDIA</a:t>
            </a:r>
          </a:p>
        </p:txBody>
      </p:sp>
      <p:pic>
        <p:nvPicPr>
          <p:cNvPr id="24" name="Picture 23" descr="Nvidia Logo">
            <a:extLst>
              <a:ext uri="{FF2B5EF4-FFF2-40B4-BE49-F238E27FC236}">
                <a16:creationId xmlns:a16="http://schemas.microsoft.com/office/drawing/2014/main" id="{60A8707B-35BE-631D-12FE-2FAE5AD8189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1549"/>
          <a:stretch/>
        </p:blipFill>
        <p:spPr>
          <a:xfrm>
            <a:off x="8140829" y="4233133"/>
            <a:ext cx="383624" cy="204588"/>
          </a:xfrm>
          <a:prstGeom prst="rect">
            <a:avLst/>
          </a:prstGeom>
        </p:spPr>
      </p:pic>
      <p:sp>
        <p:nvSpPr>
          <p:cNvPr id="11" name="TextBox 10">
            <a:extLst>
              <a:ext uri="{FF2B5EF4-FFF2-40B4-BE49-F238E27FC236}">
                <a16:creationId xmlns:a16="http://schemas.microsoft.com/office/drawing/2014/main" id="{CB8185FB-2DB5-1FCE-D616-19EEAD4692FC}"/>
              </a:ext>
            </a:extLst>
          </p:cNvPr>
          <p:cNvSpPr txBox="1"/>
          <p:nvPr/>
        </p:nvSpPr>
        <p:spPr>
          <a:xfrm>
            <a:off x="6388557" y="4703560"/>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Nemotron-3-8B-4k</a:t>
            </a:r>
          </a:p>
        </p:txBody>
      </p:sp>
      <p:sp>
        <p:nvSpPr>
          <p:cNvPr id="12" name="TextBox 11">
            <a:extLst>
              <a:ext uri="{FF2B5EF4-FFF2-40B4-BE49-F238E27FC236}">
                <a16:creationId xmlns:a16="http://schemas.microsoft.com/office/drawing/2014/main" id="{A50D6529-AEA2-BBE6-0FA8-CABB87533E1B}"/>
              </a:ext>
            </a:extLst>
          </p:cNvPr>
          <p:cNvSpPr txBox="1"/>
          <p:nvPr/>
        </p:nvSpPr>
        <p:spPr>
          <a:xfrm>
            <a:off x="6388556" y="4951443"/>
            <a:ext cx="2190529" cy="323165"/>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Nemotron-3-8B-Chat-SFT/RLHF/ </a:t>
            </a:r>
            <a:r>
              <a:rPr lang="en-US" err="1"/>
              <a:t>SteerLM</a:t>
            </a:r>
            <a:endParaRPr lang="en-US"/>
          </a:p>
        </p:txBody>
      </p:sp>
      <p:sp>
        <p:nvSpPr>
          <p:cNvPr id="13" name="TextBox 12">
            <a:extLst>
              <a:ext uri="{FF2B5EF4-FFF2-40B4-BE49-F238E27FC236}">
                <a16:creationId xmlns:a16="http://schemas.microsoft.com/office/drawing/2014/main" id="{3A3DA119-A933-C3A3-13ED-93862D836F50}"/>
              </a:ext>
            </a:extLst>
          </p:cNvPr>
          <p:cNvSpPr txBox="1"/>
          <p:nvPr/>
        </p:nvSpPr>
        <p:spPr>
          <a:xfrm>
            <a:off x="6388557" y="5360907"/>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Nemotron-3-8B-QA</a:t>
            </a:r>
          </a:p>
        </p:txBody>
      </p:sp>
      <p:sp>
        <p:nvSpPr>
          <p:cNvPr id="26" name="TextBox 25">
            <a:extLst>
              <a:ext uri="{FF2B5EF4-FFF2-40B4-BE49-F238E27FC236}">
                <a16:creationId xmlns:a16="http://schemas.microsoft.com/office/drawing/2014/main" id="{AE02F05C-75DB-43D3-C244-F1E6597ADA0A}"/>
              </a:ext>
            </a:extLst>
          </p:cNvPr>
          <p:cNvSpPr txBox="1"/>
          <p:nvPr/>
        </p:nvSpPr>
        <p:spPr>
          <a:xfrm>
            <a:off x="9090058" y="4227733"/>
            <a:ext cx="95378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Snowflake</a:t>
            </a:r>
          </a:p>
        </p:txBody>
      </p:sp>
      <p:pic>
        <p:nvPicPr>
          <p:cNvPr id="25" name="Picture 24" descr="Snowflake logo">
            <a:extLst>
              <a:ext uri="{FF2B5EF4-FFF2-40B4-BE49-F238E27FC236}">
                <a16:creationId xmlns:a16="http://schemas.microsoft.com/office/drawing/2014/main" id="{9FCD8C8C-48CF-12D5-9126-5F6D76162AE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029347" y="4227854"/>
            <a:ext cx="215144" cy="215144"/>
          </a:xfrm>
          <a:prstGeom prst="rect">
            <a:avLst/>
          </a:prstGeom>
        </p:spPr>
      </p:pic>
      <p:sp>
        <p:nvSpPr>
          <p:cNvPr id="27" name="TextBox 26">
            <a:extLst>
              <a:ext uri="{FF2B5EF4-FFF2-40B4-BE49-F238E27FC236}">
                <a16:creationId xmlns:a16="http://schemas.microsoft.com/office/drawing/2014/main" id="{A06E0191-EF1C-B873-33D3-AD2D7E41775E}"/>
              </a:ext>
            </a:extLst>
          </p:cNvPr>
          <p:cNvSpPr txBox="1"/>
          <p:nvPr/>
        </p:nvSpPr>
        <p:spPr>
          <a:xfrm>
            <a:off x="9090058" y="4703560"/>
            <a:ext cx="14970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Snowflake/arctic-base</a:t>
            </a:r>
          </a:p>
        </p:txBody>
      </p:sp>
      <p:sp>
        <p:nvSpPr>
          <p:cNvPr id="28" name="TextBox 27">
            <a:extLst>
              <a:ext uri="{FF2B5EF4-FFF2-40B4-BE49-F238E27FC236}">
                <a16:creationId xmlns:a16="http://schemas.microsoft.com/office/drawing/2014/main" id="{FB0F7924-D9B6-9819-AE2D-4613479A4D28}"/>
              </a:ext>
            </a:extLst>
          </p:cNvPr>
          <p:cNvSpPr txBox="1"/>
          <p:nvPr/>
        </p:nvSpPr>
        <p:spPr>
          <a:xfrm>
            <a:off x="9080960" y="5032234"/>
            <a:ext cx="196879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Snowflake/arctic-instruct</a:t>
            </a:r>
          </a:p>
        </p:txBody>
      </p:sp>
    </p:spTree>
    <p:extLst>
      <p:ext uri="{BB962C8B-B14F-4D97-AF65-F5344CB8AC3E}">
        <p14:creationId xmlns:p14="http://schemas.microsoft.com/office/powerpoint/2010/main" val="134523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20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nodeType="withEffect">
                                  <p:stCondLst>
                                    <p:cond delay="2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2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grpId="0" nodeType="withEffect">
                                  <p:stCondLst>
                                    <p:cond delay="2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2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2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par>
                                <p:cTn id="111" presetID="10" presetClass="entr" presetSubtype="0" fill="hold" grpId="0" nodeType="withEffect">
                                  <p:stCondLst>
                                    <p:cond delay="20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par>
                                <p:cTn id="114" presetID="10" presetClass="entr" presetSubtype="0" fill="hold" grpId="0" nodeType="withEffect">
                                  <p:stCondLst>
                                    <p:cond delay="20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childTnLst>
                                </p:cTn>
                              </p:par>
                              <p:par>
                                <p:cTn id="117" presetID="10" presetClass="entr" presetSubtype="0" fill="hold" grpId="0" nodeType="withEffect">
                                  <p:stCondLst>
                                    <p:cond delay="20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par>
                                <p:cTn id="120" presetID="10" presetClass="entr" presetSubtype="0" fill="hold" grpId="0" nodeType="withEffect">
                                  <p:stCondLst>
                                    <p:cond delay="20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grpId="0" nodeType="withEffect">
                                  <p:stCondLst>
                                    <p:cond delay="40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par>
                                <p:cTn id="126" presetID="10" presetClass="entr" presetSubtype="0" fill="hold" grpId="0" nodeType="withEffect">
                                  <p:stCondLst>
                                    <p:cond delay="40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par>
                                <p:cTn id="129" presetID="10" presetClass="entr" presetSubtype="0" fill="hold" grpId="0" nodeType="withEffect">
                                  <p:stCondLst>
                                    <p:cond delay="40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400"/>
                                  </p:stCondLst>
                                  <p:childTnLst>
                                    <p:set>
                                      <p:cBhvr>
                                        <p:cTn id="133" dur="1" fill="hold">
                                          <p:stCondLst>
                                            <p:cond delay="0"/>
                                          </p:stCondLst>
                                        </p:cTn>
                                        <p:tgtEl>
                                          <p:spTgt spid="19"/>
                                        </p:tgtEl>
                                        <p:attrNameLst>
                                          <p:attrName>style.visibility</p:attrName>
                                        </p:attrNameLst>
                                      </p:cBhvr>
                                      <p:to>
                                        <p:strVal val="visible"/>
                                      </p:to>
                                    </p:set>
                                    <p:animEffect transition="in" filter="fade">
                                      <p:cBhvr>
                                        <p:cTn id="134" dur="500"/>
                                        <p:tgtEl>
                                          <p:spTgt spid="19"/>
                                        </p:tgtEl>
                                      </p:cBhvr>
                                    </p:animEffect>
                                  </p:childTnLst>
                                </p:cTn>
                              </p:par>
                              <p:par>
                                <p:cTn id="135" presetID="10" presetClass="entr" presetSubtype="0" fill="hold" grpId="0" nodeType="withEffect">
                                  <p:stCondLst>
                                    <p:cond delay="40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500"/>
                                        <p:tgtEl>
                                          <p:spTgt spid="14"/>
                                        </p:tgtEl>
                                      </p:cBhvr>
                                    </p:animEffect>
                                  </p:childTnLst>
                                </p:cTn>
                              </p:par>
                              <p:par>
                                <p:cTn id="138" presetID="10" presetClass="entr" presetSubtype="0" fill="hold" nodeType="withEffect">
                                  <p:stCondLst>
                                    <p:cond delay="40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500"/>
                                        <p:tgtEl>
                                          <p:spTgt spid="6"/>
                                        </p:tgtEl>
                                      </p:cBhvr>
                                    </p:animEffect>
                                  </p:childTnLst>
                                </p:cTn>
                              </p:par>
                              <p:par>
                                <p:cTn id="141" presetID="10" presetClass="entr" presetSubtype="0" fill="hold" grpId="0" nodeType="withEffect">
                                  <p:stCondLst>
                                    <p:cond delay="400"/>
                                  </p:stCondLst>
                                  <p:childTnLst>
                                    <p:set>
                                      <p:cBhvr>
                                        <p:cTn id="142" dur="1" fill="hold">
                                          <p:stCondLst>
                                            <p:cond delay="0"/>
                                          </p:stCondLst>
                                        </p:cTn>
                                        <p:tgtEl>
                                          <p:spTgt spid="7"/>
                                        </p:tgtEl>
                                        <p:attrNameLst>
                                          <p:attrName>style.visibility</p:attrName>
                                        </p:attrNameLst>
                                      </p:cBhvr>
                                      <p:to>
                                        <p:strVal val="visible"/>
                                      </p:to>
                                    </p:set>
                                    <p:animEffect transition="in" filter="fade">
                                      <p:cBhvr>
                                        <p:cTn id="143" dur="500"/>
                                        <p:tgtEl>
                                          <p:spTgt spid="7"/>
                                        </p:tgtEl>
                                      </p:cBhvr>
                                    </p:animEffect>
                                  </p:childTnLst>
                                </p:cTn>
                              </p:par>
                              <p:par>
                                <p:cTn id="144" presetID="10" presetClass="entr" presetSubtype="0" fill="hold" grpId="0" nodeType="withEffect">
                                  <p:stCondLst>
                                    <p:cond delay="4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400"/>
                                  </p:stCondLst>
                                  <p:childTnLst>
                                    <p:set>
                                      <p:cBhvr>
                                        <p:cTn id="148" dur="1" fill="hold">
                                          <p:stCondLst>
                                            <p:cond delay="0"/>
                                          </p:stCondLst>
                                        </p:cTn>
                                        <p:tgtEl>
                                          <p:spTgt spid="9"/>
                                        </p:tgtEl>
                                        <p:attrNameLst>
                                          <p:attrName>style.visibility</p:attrName>
                                        </p:attrNameLst>
                                      </p:cBhvr>
                                      <p:to>
                                        <p:strVal val="visible"/>
                                      </p:to>
                                    </p:set>
                                    <p:animEffect transition="in" filter="fade">
                                      <p:cBhvr>
                                        <p:cTn id="149" dur="500"/>
                                        <p:tgtEl>
                                          <p:spTgt spid="9"/>
                                        </p:tgtEl>
                                      </p:cBhvr>
                                    </p:animEffect>
                                  </p:childTnLst>
                                </p:cTn>
                              </p:par>
                              <p:par>
                                <p:cTn id="150" presetID="10" presetClass="entr" presetSubtype="0" fill="hold" grpId="0" nodeType="withEffect">
                                  <p:stCondLst>
                                    <p:cond delay="400"/>
                                  </p:stCondLst>
                                  <p:childTnLst>
                                    <p:set>
                                      <p:cBhvr>
                                        <p:cTn id="151" dur="1" fill="hold">
                                          <p:stCondLst>
                                            <p:cond delay="0"/>
                                          </p:stCondLst>
                                        </p:cTn>
                                        <p:tgtEl>
                                          <p:spTgt spid="10"/>
                                        </p:tgtEl>
                                        <p:attrNameLst>
                                          <p:attrName>style.visibility</p:attrName>
                                        </p:attrNameLst>
                                      </p:cBhvr>
                                      <p:to>
                                        <p:strVal val="visible"/>
                                      </p:to>
                                    </p:set>
                                    <p:animEffect transition="in" filter="fade">
                                      <p:cBhvr>
                                        <p:cTn id="152" dur="500"/>
                                        <p:tgtEl>
                                          <p:spTgt spid="10"/>
                                        </p:tgtEl>
                                      </p:cBhvr>
                                    </p:animEffect>
                                  </p:childTnLst>
                                </p:cTn>
                              </p:par>
                              <p:par>
                                <p:cTn id="153" presetID="10" presetClass="entr" presetSubtype="0" fill="hold" grpId="0" nodeType="withEffect">
                                  <p:stCondLst>
                                    <p:cond delay="40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nodeType="withEffect">
                                  <p:stCondLst>
                                    <p:cond delay="40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400"/>
                                  </p:stCondLst>
                                  <p:childTnLst>
                                    <p:set>
                                      <p:cBhvr>
                                        <p:cTn id="160" dur="1" fill="hold">
                                          <p:stCondLst>
                                            <p:cond delay="0"/>
                                          </p:stCondLst>
                                        </p:cTn>
                                        <p:tgtEl>
                                          <p:spTgt spid="20"/>
                                        </p:tgtEl>
                                        <p:attrNameLst>
                                          <p:attrName>style.visibility</p:attrName>
                                        </p:attrNameLst>
                                      </p:cBhvr>
                                      <p:to>
                                        <p:strVal val="visible"/>
                                      </p:to>
                                    </p:set>
                                    <p:animEffect transition="in" filter="fade">
                                      <p:cBhvr>
                                        <p:cTn id="161" dur="500"/>
                                        <p:tgtEl>
                                          <p:spTgt spid="20"/>
                                        </p:tgtEl>
                                      </p:cBhvr>
                                    </p:animEffect>
                                  </p:childTnLst>
                                </p:cTn>
                              </p:par>
                              <p:par>
                                <p:cTn id="162" presetID="10" presetClass="entr" presetSubtype="0" fill="hold" grpId="0" nodeType="withEffect">
                                  <p:stCondLst>
                                    <p:cond delay="40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500"/>
                                        <p:tgtEl>
                                          <p:spTgt spid="22"/>
                                        </p:tgtEl>
                                      </p:cBhvr>
                                    </p:animEffect>
                                  </p:childTnLst>
                                </p:cTn>
                              </p:par>
                              <p:par>
                                <p:cTn id="165" presetID="10" presetClass="entr" presetSubtype="0" fill="hold" grpId="0" nodeType="withEffect">
                                  <p:stCondLst>
                                    <p:cond delay="4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par>
                                <p:cTn id="168" presetID="10" presetClass="entr" presetSubtype="0" fill="hold" nodeType="withEffect">
                                  <p:stCondLst>
                                    <p:cond delay="400"/>
                                  </p:stCondLst>
                                  <p:childTnLst>
                                    <p:set>
                                      <p:cBhvr>
                                        <p:cTn id="169" dur="1" fill="hold">
                                          <p:stCondLst>
                                            <p:cond delay="0"/>
                                          </p:stCondLst>
                                        </p:cTn>
                                        <p:tgtEl>
                                          <p:spTgt spid="24"/>
                                        </p:tgtEl>
                                        <p:attrNameLst>
                                          <p:attrName>style.visibility</p:attrName>
                                        </p:attrNameLst>
                                      </p:cBhvr>
                                      <p:to>
                                        <p:strVal val="visible"/>
                                      </p:to>
                                    </p:set>
                                    <p:animEffect transition="in" filter="fade">
                                      <p:cBhvr>
                                        <p:cTn id="170" dur="500"/>
                                        <p:tgtEl>
                                          <p:spTgt spid="24"/>
                                        </p:tgtEl>
                                      </p:cBhvr>
                                    </p:animEffect>
                                  </p:childTnLst>
                                </p:cTn>
                              </p:par>
                              <p:par>
                                <p:cTn id="171" presetID="10" presetClass="entr" presetSubtype="0" fill="hold" grpId="0" nodeType="withEffect">
                                  <p:stCondLst>
                                    <p:cond delay="400"/>
                                  </p:stCondLst>
                                  <p:childTnLst>
                                    <p:set>
                                      <p:cBhvr>
                                        <p:cTn id="172" dur="1" fill="hold">
                                          <p:stCondLst>
                                            <p:cond delay="0"/>
                                          </p:stCondLst>
                                        </p:cTn>
                                        <p:tgtEl>
                                          <p:spTgt spid="11"/>
                                        </p:tgtEl>
                                        <p:attrNameLst>
                                          <p:attrName>style.visibility</p:attrName>
                                        </p:attrNameLst>
                                      </p:cBhvr>
                                      <p:to>
                                        <p:strVal val="visible"/>
                                      </p:to>
                                    </p:set>
                                    <p:animEffect transition="in" filter="fade">
                                      <p:cBhvr>
                                        <p:cTn id="173" dur="500"/>
                                        <p:tgtEl>
                                          <p:spTgt spid="11"/>
                                        </p:tgtEl>
                                      </p:cBhvr>
                                    </p:animEffect>
                                  </p:childTnLst>
                                </p:cTn>
                              </p:par>
                              <p:par>
                                <p:cTn id="174" presetID="10" presetClass="entr" presetSubtype="0" fill="hold" grpId="0" nodeType="withEffect">
                                  <p:stCondLst>
                                    <p:cond delay="40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500"/>
                                        <p:tgtEl>
                                          <p:spTgt spid="12"/>
                                        </p:tgtEl>
                                      </p:cBhvr>
                                    </p:animEffect>
                                  </p:childTnLst>
                                </p:cTn>
                              </p:par>
                              <p:par>
                                <p:cTn id="177" presetID="10" presetClass="entr" presetSubtype="0" fill="hold" grpId="0" nodeType="withEffect">
                                  <p:stCondLst>
                                    <p:cond delay="400"/>
                                  </p:stCondLst>
                                  <p:childTnLst>
                                    <p:set>
                                      <p:cBhvr>
                                        <p:cTn id="178" dur="1" fill="hold">
                                          <p:stCondLst>
                                            <p:cond delay="0"/>
                                          </p:stCondLst>
                                        </p:cTn>
                                        <p:tgtEl>
                                          <p:spTgt spid="13"/>
                                        </p:tgtEl>
                                        <p:attrNameLst>
                                          <p:attrName>style.visibility</p:attrName>
                                        </p:attrNameLst>
                                      </p:cBhvr>
                                      <p:to>
                                        <p:strVal val="visible"/>
                                      </p:to>
                                    </p:set>
                                    <p:animEffect transition="in" filter="fade">
                                      <p:cBhvr>
                                        <p:cTn id="179" dur="500"/>
                                        <p:tgtEl>
                                          <p:spTgt spid="13"/>
                                        </p:tgtEl>
                                      </p:cBhvr>
                                    </p:animEffect>
                                  </p:childTnLst>
                                </p:cTn>
                              </p:par>
                              <p:par>
                                <p:cTn id="180" presetID="10" presetClass="entr" presetSubtype="0" fill="hold" grpId="0" nodeType="withEffect">
                                  <p:stCondLst>
                                    <p:cond delay="400"/>
                                  </p:stCondLst>
                                  <p:childTnLst>
                                    <p:set>
                                      <p:cBhvr>
                                        <p:cTn id="181" dur="1" fill="hold">
                                          <p:stCondLst>
                                            <p:cond delay="0"/>
                                          </p:stCondLst>
                                        </p:cTn>
                                        <p:tgtEl>
                                          <p:spTgt spid="26"/>
                                        </p:tgtEl>
                                        <p:attrNameLst>
                                          <p:attrName>style.visibility</p:attrName>
                                        </p:attrNameLst>
                                      </p:cBhvr>
                                      <p:to>
                                        <p:strVal val="visible"/>
                                      </p:to>
                                    </p:set>
                                    <p:animEffect transition="in" filter="fade">
                                      <p:cBhvr>
                                        <p:cTn id="182" dur="500"/>
                                        <p:tgtEl>
                                          <p:spTgt spid="26"/>
                                        </p:tgtEl>
                                      </p:cBhvr>
                                    </p:animEffect>
                                  </p:childTnLst>
                                </p:cTn>
                              </p:par>
                              <p:par>
                                <p:cTn id="183" presetID="10" presetClass="entr" presetSubtype="0" fill="hold" nodeType="withEffect">
                                  <p:stCondLst>
                                    <p:cond delay="400"/>
                                  </p:stCondLst>
                                  <p:childTnLst>
                                    <p:set>
                                      <p:cBhvr>
                                        <p:cTn id="184" dur="1" fill="hold">
                                          <p:stCondLst>
                                            <p:cond delay="0"/>
                                          </p:stCondLst>
                                        </p:cTn>
                                        <p:tgtEl>
                                          <p:spTgt spid="25"/>
                                        </p:tgtEl>
                                        <p:attrNameLst>
                                          <p:attrName>style.visibility</p:attrName>
                                        </p:attrNameLst>
                                      </p:cBhvr>
                                      <p:to>
                                        <p:strVal val="visible"/>
                                      </p:to>
                                    </p:set>
                                    <p:animEffect transition="in" filter="fade">
                                      <p:cBhvr>
                                        <p:cTn id="185" dur="500"/>
                                        <p:tgtEl>
                                          <p:spTgt spid="25"/>
                                        </p:tgtEl>
                                      </p:cBhvr>
                                    </p:animEffect>
                                  </p:childTnLst>
                                </p:cTn>
                              </p:par>
                              <p:par>
                                <p:cTn id="186" presetID="10" presetClass="entr" presetSubtype="0" fill="hold" grpId="0" nodeType="withEffect">
                                  <p:stCondLst>
                                    <p:cond delay="40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400"/>
                                  </p:stCondLst>
                                  <p:childTnLst>
                                    <p:set>
                                      <p:cBhvr>
                                        <p:cTn id="190" dur="1" fill="hold">
                                          <p:stCondLst>
                                            <p:cond delay="0"/>
                                          </p:stCondLst>
                                        </p:cTn>
                                        <p:tgtEl>
                                          <p:spTgt spid="28"/>
                                        </p:tgtEl>
                                        <p:attrNameLst>
                                          <p:attrName>style.visibility</p:attrName>
                                        </p:attrNameLst>
                                      </p:cBhvr>
                                      <p:to>
                                        <p:strVal val="visible"/>
                                      </p:to>
                                    </p:set>
                                    <p:animEffect transition="in" filter="fade">
                                      <p:cBhvr>
                                        <p:cTn id="1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6" grpId="0" animBg="1"/>
      <p:bldP spid="57" grpId="0" animBg="1"/>
      <p:bldP spid="58" grpId="0" animBg="1"/>
      <p:bldP spid="16" grpId="0" animBg="1"/>
      <p:bldP spid="17" grpId="0" animBg="1"/>
      <p:bldP spid="18" grpId="0" animBg="1"/>
      <p:bldP spid="19" grpId="0" animBg="1"/>
      <p:bldP spid="3" grpId="0"/>
      <p:bldP spid="3" grpId="1"/>
      <p:bldP spid="4" grpId="0"/>
      <p:bldP spid="4" grpId="1"/>
      <p:bldP spid="30" grpId="0"/>
      <p:bldP spid="32" grpId="0"/>
      <p:bldP spid="33" grpId="0"/>
      <p:bldP spid="34" grpId="0"/>
      <p:bldP spid="35" grpId="0"/>
      <p:bldP spid="64" grpId="0"/>
      <p:bldP spid="46" grpId="0"/>
      <p:bldP spid="47" grpId="0"/>
      <p:bldP spid="48" grpId="0"/>
      <p:bldP spid="49" grpId="0"/>
      <p:bldP spid="62" grpId="0"/>
      <p:bldP spid="50" grpId="0"/>
      <p:bldP spid="37" grpId="0"/>
      <p:bldP spid="38" grpId="0"/>
      <p:bldP spid="39" grpId="0"/>
      <p:bldP spid="63" grpId="0"/>
      <p:bldP spid="40" grpId="0"/>
      <p:bldP spid="41" grpId="0"/>
      <p:bldP spid="43" grpId="0"/>
      <p:bldP spid="44" grpId="0"/>
      <p:bldP spid="45" grpId="0"/>
      <p:bldP spid="52" grpId="0"/>
      <p:bldP spid="54" grpId="0"/>
      <p:bldP spid="59" grpId="0"/>
      <p:bldP spid="60" grpId="0"/>
      <p:bldP spid="61" grpId="0"/>
      <p:bldP spid="14" grpId="0"/>
      <p:bldP spid="7" grpId="0"/>
      <p:bldP spid="8" grpId="0"/>
      <p:bldP spid="9" grpId="0"/>
      <p:bldP spid="10" grpId="0"/>
      <p:bldP spid="23" grpId="0"/>
      <p:bldP spid="20" grpId="0"/>
      <p:bldP spid="22" grpId="0"/>
      <p:bldP spid="15" grpId="0"/>
      <p:bldP spid="11" grpId="0"/>
      <p:bldP spid="12" grpId="0"/>
      <p:bldP spid="13"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5C020-04B6-5EA4-27F5-96DE0842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D9305-39C3-2217-DAD3-D365B78EA397}"/>
              </a:ext>
            </a:extLst>
          </p:cNvPr>
          <p:cNvSpPr txBox="1">
            <a:spLocks noGrp="1"/>
          </p:cNvSpPr>
          <p:nvPr>
            <p:ph type="title" idx="4294967295"/>
          </p:nvPr>
        </p:nvSpPr>
        <p:spPr>
          <a:xfrm>
            <a:off x="2473036" y="-810491"/>
            <a:ext cx="4157357"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chemeClr val="tx1"/>
                </a:solidFill>
                <a:effectLst/>
                <a:uLnTx/>
                <a:uFillTx/>
                <a:latin typeface="+mn-lt"/>
                <a:ea typeface="+mn-ea"/>
                <a:cs typeface="+mn-cs"/>
              </a:rPr>
              <a:t>Azure AI Studio – Generally Available</a:t>
            </a:r>
          </a:p>
        </p:txBody>
      </p:sp>
      <p:sp>
        <p:nvSpPr>
          <p:cNvPr id="6" name="Oval 5">
            <a:extLst>
              <a:ext uri="{FF2B5EF4-FFF2-40B4-BE49-F238E27FC236}">
                <a16:creationId xmlns:a16="http://schemas.microsoft.com/office/drawing/2014/main" id="{44FCB6E0-4C25-0223-F6EB-D09E2E17D1E3}"/>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8" name="Rectangle: Rounded Corners 7">
            <a:extLst>
              <a:ext uri="{FF2B5EF4-FFF2-40B4-BE49-F238E27FC236}">
                <a16:creationId xmlns:a16="http://schemas.microsoft.com/office/drawing/2014/main" id="{4C312A31-DC7E-1A80-8BEE-6B2831B9FC38}"/>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EDE01CC-598C-0D58-824E-210E823C34AA}"/>
              </a:ext>
              <a:ext uri="{C183D7F6-B498-43B3-948B-1728B52AA6E4}">
                <adec:decorative xmlns:adec="http://schemas.microsoft.com/office/drawing/2017/decorative" val="0"/>
              </a:ext>
            </a:extLst>
          </p:cNvPr>
          <p:cNvSpPr/>
          <p:nvPr/>
        </p:nvSpPr>
        <p:spPr bwMode="auto">
          <a:xfrm>
            <a:off x="4929324" y="1000735"/>
            <a:ext cx="2333351" cy="439091"/>
          </a:xfrm>
          <a:prstGeom prst="roundRect">
            <a:avLst>
              <a:gd name="adj" fmla="val 3473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Generally available</a:t>
            </a:r>
          </a:p>
        </p:txBody>
      </p:sp>
      <p:pic>
        <p:nvPicPr>
          <p:cNvPr id="9" name="Graphic 8" descr="Azure AI Studio logo">
            <a:extLst>
              <a:ext uri="{FF2B5EF4-FFF2-40B4-BE49-F238E27FC236}">
                <a16:creationId xmlns:a16="http://schemas.microsoft.com/office/drawing/2014/main" id="{A0011CF7-9AA2-AE09-3596-19486BDAA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1884301"/>
            <a:ext cx="838200" cy="838200"/>
          </a:xfrm>
          <a:prstGeom prst="rect">
            <a:avLst/>
          </a:prstGeom>
        </p:spPr>
      </p:pic>
      <p:sp>
        <p:nvSpPr>
          <p:cNvPr id="12" name="Title 6">
            <a:extLst>
              <a:ext uri="{FF2B5EF4-FFF2-40B4-BE49-F238E27FC236}">
                <a16:creationId xmlns:a16="http://schemas.microsoft.com/office/drawing/2014/main" id="{0E8ADD6B-5E81-22D5-8F2D-85DE639BC1B7}"/>
              </a:ext>
            </a:extLst>
          </p:cNvPr>
          <p:cNvSpPr txBox="1">
            <a:spLocks/>
          </p:cNvSpPr>
          <p:nvPr/>
        </p:nvSpPr>
        <p:spPr>
          <a:xfrm>
            <a:off x="802640" y="2818794"/>
            <a:ext cx="1058672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pitchFamily="34" charset="0"/>
              </a:rPr>
              <a:t>Azure AI Studio</a:t>
            </a:r>
          </a:p>
        </p:txBody>
      </p:sp>
      <p:sp>
        <p:nvSpPr>
          <p:cNvPr id="24" name="Title 1">
            <a:extLst>
              <a:ext uri="{FF2B5EF4-FFF2-40B4-BE49-F238E27FC236}">
                <a16:creationId xmlns:a16="http://schemas.microsoft.com/office/drawing/2014/main" id="{10E81F65-B2FD-78B5-ECC7-6CF75125478A}"/>
              </a:ext>
            </a:extLst>
          </p:cNvPr>
          <p:cNvSpPr txBox="1">
            <a:spLocks/>
          </p:cNvSpPr>
          <p:nvPr/>
        </p:nvSpPr>
        <p:spPr>
          <a:xfrm>
            <a:off x="563561" y="3516708"/>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CA" sz="2400" b="0" i="0" u="none" strike="noStrike" kern="1200" cap="none" spc="0" normalizeH="0" baseline="0" noProof="0" dirty="0">
                <a:ln w="3175">
                  <a:noFill/>
                </a:ln>
                <a:gradFill flip="none" rotWithShape="1">
                  <a:gsLst>
                    <a:gs pos="32000">
                      <a:srgbClr val="D59ED7"/>
                    </a:gs>
                    <a:gs pos="68000">
                      <a:srgbClr val="8DC8E8"/>
                    </a:gs>
                  </a:gsLst>
                  <a:path path="circle">
                    <a:fillToRect l="100000" t="100000"/>
                  </a:path>
                  <a:tileRect r="-100000" b="-100000"/>
                </a:gradFill>
                <a:effectLst/>
                <a:uLnTx/>
                <a:uFillTx/>
                <a:ea typeface="+mj-ea"/>
                <a:cs typeface="Segoe UI" panose="020B0502040204020203" pitchFamily="34" charset="0"/>
              </a:rPr>
              <a:t>A comprehensive platform to develop and deploy custom AI Applications</a:t>
            </a:r>
          </a:p>
        </p:txBody>
      </p:sp>
      <p:sp>
        <p:nvSpPr>
          <p:cNvPr id="13" name="TextBox 12">
            <a:extLst>
              <a:ext uri="{FF2B5EF4-FFF2-40B4-BE49-F238E27FC236}">
                <a16:creationId xmlns:a16="http://schemas.microsoft.com/office/drawing/2014/main" id="{00E8F0B3-77CD-57B5-FCDB-7D128FB0239D}"/>
              </a:ext>
            </a:extLst>
          </p:cNvPr>
          <p:cNvSpPr txBox="1"/>
          <p:nvPr/>
        </p:nvSpPr>
        <p:spPr>
          <a:xfrm>
            <a:off x="822836" y="4449430"/>
            <a:ext cx="2081944"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API and model choice</a:t>
            </a:r>
          </a:p>
        </p:txBody>
      </p:sp>
      <p:cxnSp>
        <p:nvCxnSpPr>
          <p:cNvPr id="18" name="!!Straight Connector 49">
            <a:extLst>
              <a:ext uri="{FF2B5EF4-FFF2-40B4-BE49-F238E27FC236}">
                <a16:creationId xmlns:a16="http://schemas.microsoft.com/office/drawing/2014/main" id="{B122BFAA-E5E9-5E37-6530-E9FE5925B50A}"/>
              </a:ext>
              <a:ext uri="{C183D7F6-B498-43B3-948B-1728B52AA6E4}">
                <adec:decorative xmlns:adec="http://schemas.microsoft.com/office/drawing/2017/decorative" val="1"/>
              </a:ext>
            </a:extLst>
          </p:cNvPr>
          <p:cNvCxnSpPr>
            <a:cxnSpLocks/>
          </p:cNvCxnSpPr>
          <p:nvPr/>
        </p:nvCxnSpPr>
        <p:spPr>
          <a:xfrm>
            <a:off x="3256777"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E7AF9-959B-85AE-94E5-D10F2F786131}"/>
              </a:ext>
            </a:extLst>
          </p:cNvPr>
          <p:cNvSpPr txBox="1"/>
          <p:nvPr/>
        </p:nvSpPr>
        <p:spPr>
          <a:xfrm>
            <a:off x="3766751" y="4449430"/>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Complete AI toolchain</a:t>
            </a:r>
          </a:p>
        </p:txBody>
      </p:sp>
      <p:cxnSp>
        <p:nvCxnSpPr>
          <p:cNvPr id="20" name="!!Straight Connector 49">
            <a:extLst>
              <a:ext uri="{FF2B5EF4-FFF2-40B4-BE49-F238E27FC236}">
                <a16:creationId xmlns:a16="http://schemas.microsoft.com/office/drawing/2014/main" id="{65F67F86-742C-DDDC-124D-0716808D8F6D}"/>
              </a:ext>
              <a:ext uri="{C183D7F6-B498-43B3-948B-1728B52AA6E4}">
                <adec:decorative xmlns:adec="http://schemas.microsoft.com/office/drawing/2017/decorative" val="1"/>
              </a:ext>
            </a:extLst>
          </p:cNvPr>
          <p:cNvCxnSpPr>
            <a:cxnSpLocks/>
          </p:cNvCxnSpPr>
          <p:nvPr/>
        </p:nvCxnSpPr>
        <p:spPr>
          <a:xfrm>
            <a:off x="6105524"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75F8D4-23B6-014B-49E5-0AFF7AEE026D}"/>
              </a:ext>
            </a:extLst>
          </p:cNvPr>
          <p:cNvSpPr txBox="1"/>
          <p:nvPr/>
        </p:nvSpPr>
        <p:spPr>
          <a:xfrm>
            <a:off x="6310271" y="4449430"/>
            <a:ext cx="2421752"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Responsible AI</a:t>
            </a:r>
            <a:br>
              <a:rPr kumimoji="0" lang="ru-RU"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tools and practices</a:t>
            </a:r>
          </a:p>
        </p:txBody>
      </p:sp>
      <p:cxnSp>
        <p:nvCxnSpPr>
          <p:cNvPr id="22" name="!!Straight Connector 49">
            <a:extLst>
              <a:ext uri="{FF2B5EF4-FFF2-40B4-BE49-F238E27FC236}">
                <a16:creationId xmlns:a16="http://schemas.microsoft.com/office/drawing/2014/main" id="{9A2082EC-9F28-3B93-2A6C-4F89174F1608}"/>
              </a:ext>
              <a:ext uri="{C183D7F6-B498-43B3-948B-1728B52AA6E4}">
                <adec:decorative xmlns:adec="http://schemas.microsoft.com/office/drawing/2017/decorative" val="1"/>
              </a:ext>
            </a:extLst>
          </p:cNvPr>
          <p:cNvCxnSpPr>
            <a:cxnSpLocks/>
          </p:cNvCxnSpPr>
          <p:nvPr/>
        </p:nvCxnSpPr>
        <p:spPr>
          <a:xfrm>
            <a:off x="8925696"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C06A7A-C205-1918-8123-66680E9A8FE5}"/>
              </a:ext>
            </a:extLst>
          </p:cNvPr>
          <p:cNvSpPr txBox="1"/>
          <p:nvPr/>
        </p:nvSpPr>
        <p:spPr>
          <a:xfrm>
            <a:off x="9068532" y="4449430"/>
            <a:ext cx="2540856"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Enterprise-grade production at scale</a:t>
            </a:r>
          </a:p>
        </p:txBody>
      </p:sp>
      <p:sp>
        <p:nvSpPr>
          <p:cNvPr id="23" name="TextBox 22">
            <a:extLst>
              <a:ext uri="{FF2B5EF4-FFF2-40B4-BE49-F238E27FC236}">
                <a16:creationId xmlns:a16="http://schemas.microsoft.com/office/drawing/2014/main" id="{D326216C-735B-7CCF-C16A-43C4745AFBCD}"/>
              </a:ext>
            </a:extLst>
          </p:cNvPr>
          <p:cNvSpPr txBox="1"/>
          <p:nvPr/>
        </p:nvSpPr>
        <p:spPr>
          <a:xfrm>
            <a:off x="2690052" y="5926269"/>
            <a:ext cx="681189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panose="020B0502040204020203" pitchFamily="34" charset="0"/>
                <a:ea typeface="+mn-ea"/>
                <a:cs typeface="+mn-cs"/>
              </a:rPr>
              <a:t>ai.azure.com</a:t>
            </a: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421527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450"/>
                                  </p:stCondLst>
                                  <p:childTnLst>
                                    <p:animMotion origin="layout" path="M 0 -1.11111E-6 L 0 0.03542 " pathEditMode="relative" rAng="0" ptsTypes="AA">
                                      <p:cBhvr>
                                        <p:cTn id="9" dur="700" spd="-100000" fill="hold"/>
                                        <p:tgtEl>
                                          <p:spTgt spid="23"/>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250"/>
                                        <p:tgtEl>
                                          <p:spTgt spid="6"/>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6"/>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1.875E-6 -2.96296E-6 C 0.06406 -0.20833 0.76497 -0.22315 0.92291 -0.08819 C 1.08112 0.04676 1.00846 0.74537 0.94791 0.80996 C 0.8875 0.87454 0.075 0.86505 0.02018 0.81667 C -0.03268 0.76736 -0.0418 0.17246 1.875E-6 -2.96296E-6 Z " pathEditMode="relative" rAng="0" ptsTypes="AAAAA">
                                      <p:cBhvr>
                                        <p:cTn id="16" dur="45000" fill="hold"/>
                                        <p:tgtEl>
                                          <p:spTgt spid="6"/>
                                        </p:tgtEl>
                                        <p:attrNameLst>
                                          <p:attrName>ppt_x</p:attrName>
                                          <p:attrName>ppt_y</p:attrName>
                                        </p:attrNameLst>
                                      </p:cBhvr>
                                      <p:rCtr x="49596" y="33981"/>
                                    </p:animMotion>
                                  </p:childTnLst>
                                </p:cTn>
                              </p:par>
                              <p:par>
                                <p:cTn id="17" presetID="10" presetClass="entr" presetSubtype="0" fill="hold" grpId="0" nodeType="with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42" presetClass="path" presetSubtype="0" decel="100000" fill="hold" grpId="1" nodeType="withEffect">
                                  <p:stCondLst>
                                    <p:cond delay="100"/>
                                  </p:stCondLst>
                                  <p:childTnLst>
                                    <p:animMotion origin="layout" path="M 0 7.40741E-7 L 0 0.03542 " pathEditMode="relative" rAng="0" ptsTypes="AA">
                                      <p:cBhvr>
                                        <p:cTn id="21" dur="700" spd="-100000" fill="hold"/>
                                        <p:tgtEl>
                                          <p:spTgt spid="24"/>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0"/>
                                  </p:stCondLst>
                                  <p:childTnLst>
                                    <p:animMotion origin="layout" path="M 0 0 L 0 0.03542 " pathEditMode="relative" rAng="0" ptsTypes="AA">
                                      <p:cBhvr>
                                        <p:cTn id="26" dur="700" spd="-100000" fill="hold"/>
                                        <p:tgtEl>
                                          <p:spTgt spid="11"/>
                                        </p:tgtEl>
                                        <p:attrNameLst>
                                          <p:attrName>ppt_x</p:attrName>
                                          <p:attrName>ppt_y</p:attrName>
                                        </p:attrNameLst>
                                      </p:cBhvr>
                                      <p:rCtr x="0" y="1759"/>
                                    </p:animMotion>
                                  </p:childTnLst>
                                </p:cTn>
                              </p:par>
                              <p:par>
                                <p:cTn id="27" presetID="10" presetClass="entr" presetSubtype="0" fill="hold"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100"/>
                                  </p:stCondLst>
                                  <p:childTnLst>
                                    <p:animMotion origin="layout" path="M 0 3.7037E-7 L 0 0.03542 " pathEditMode="relative" rAng="0" ptsTypes="AA">
                                      <p:cBhvr>
                                        <p:cTn id="31" dur="700" spd="-100000" fill="hold"/>
                                        <p:tgtEl>
                                          <p:spTgt spid="9"/>
                                        </p:tgtEl>
                                        <p:attrNameLst>
                                          <p:attrName>ppt_x</p:attrName>
                                          <p:attrName>ppt_y</p:attrName>
                                        </p:attrNameLst>
                                      </p:cBhvr>
                                      <p:rCtr x="0" y="1759"/>
                                    </p:animMotion>
                                  </p:childTnLst>
                                </p:cTn>
                              </p:par>
                              <p:par>
                                <p:cTn id="32" presetID="10" presetClass="entr" presetSubtype="0" fill="hold" grpId="0" nodeType="withEffect">
                                  <p:stCondLst>
                                    <p:cond delay="1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42" presetClass="path" presetSubtype="0" decel="100000" fill="hold" grpId="1" nodeType="withEffect">
                                  <p:stCondLst>
                                    <p:cond delay="100"/>
                                  </p:stCondLst>
                                  <p:childTnLst>
                                    <p:animMotion origin="layout" path="M 0 -4.81481E-6 L 0 0.03542 " pathEditMode="relative" rAng="0" ptsTypes="AA">
                                      <p:cBhvr>
                                        <p:cTn id="36" dur="700" spd="-100000" fill="hold"/>
                                        <p:tgtEl>
                                          <p:spTgt spid="12"/>
                                        </p:tgtEl>
                                        <p:attrNameLst>
                                          <p:attrName>ppt_x</p:attrName>
                                          <p:attrName>ppt_y</p:attrName>
                                        </p:attrNameLst>
                                      </p:cBhvr>
                                      <p:rCtr x="0" y="1759"/>
                                    </p:animMotion>
                                  </p:childTnLst>
                                </p:cTn>
                              </p:par>
                              <p:par>
                                <p:cTn id="37" presetID="10" presetClass="entr" presetSubtype="0"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200"/>
                                  </p:stCondLst>
                                  <p:childTnLst>
                                    <p:animMotion origin="layout" path="M -4.58333E-6 -3.7037E-7 L -4.58333E-6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42" presetClass="path" presetSubtype="0" decel="100000" fill="hold" nodeType="withEffect">
                                  <p:stCondLst>
                                    <p:cond delay="200"/>
                                  </p:stCondLst>
                                  <p:childTnLst>
                                    <p:animMotion origin="layout" path="M 2.5E-6 -3.7037E-7 L 2.5E-6 0.03542 " pathEditMode="relative" rAng="0" ptsTypes="AA">
                                      <p:cBhvr>
                                        <p:cTn id="46" dur="700" spd="-100000" fill="hold"/>
                                        <p:tgtEl>
                                          <p:spTgt spid="18"/>
                                        </p:tgtEl>
                                        <p:attrNameLst>
                                          <p:attrName>ppt_x</p:attrName>
                                          <p:attrName>ppt_y</p:attrName>
                                        </p:attrNameLst>
                                      </p:cBhvr>
                                      <p:rCtr x="0" y="1759"/>
                                    </p:animMotion>
                                  </p:childTnLst>
                                </p:cTn>
                              </p:par>
                              <p:par>
                                <p:cTn id="47" presetID="10" presetClass="entr" presetSubtype="0" fill="hold" grpId="0" nodeType="withEffect">
                                  <p:stCondLst>
                                    <p:cond delay="2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200"/>
                                  </p:stCondLst>
                                  <p:childTnLst>
                                    <p:animMotion origin="layout" path="M -4.375E-6 -3.7037E-7 L -4.375E-6 0.03542 " pathEditMode="relative" rAng="0" ptsTypes="AA">
                                      <p:cBhvr>
                                        <p:cTn id="51" dur="700" spd="-100000" fill="hold"/>
                                        <p:tgtEl>
                                          <p:spTgt spid="14"/>
                                        </p:tgtEl>
                                        <p:attrNameLst>
                                          <p:attrName>ppt_x</p:attrName>
                                          <p:attrName>ppt_y</p:attrName>
                                        </p:attrNameLst>
                                      </p:cBhvr>
                                      <p:rCtr x="0" y="1759"/>
                                    </p:animMotion>
                                  </p:childTnLst>
                                </p:cTn>
                              </p:par>
                              <p:par>
                                <p:cTn id="52" presetID="10" presetClass="entr" presetSubtype="0" fill="hold" nodeType="withEffect">
                                  <p:stCondLst>
                                    <p:cond delay="2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42" presetClass="path" presetSubtype="0" decel="100000" fill="hold" nodeType="withEffect">
                                  <p:stCondLst>
                                    <p:cond delay="200"/>
                                  </p:stCondLst>
                                  <p:childTnLst>
                                    <p:animMotion origin="layout" path="M -1.25E-6 -3.7037E-7 L -1.25E-6 0.03542 " pathEditMode="relative" rAng="0" ptsTypes="AA">
                                      <p:cBhvr>
                                        <p:cTn id="56" dur="700" spd="-100000" fill="hold"/>
                                        <p:tgtEl>
                                          <p:spTgt spid="20"/>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42" presetClass="path" presetSubtype="0" decel="100000" fill="hold" grpId="1" nodeType="withEffect">
                                  <p:stCondLst>
                                    <p:cond delay="200"/>
                                  </p:stCondLst>
                                  <p:childTnLst>
                                    <p:animMotion origin="layout" path="M 3.125E-6 -3.7037E-7 L 3.125E-6 0.03542 " pathEditMode="relative" rAng="0" ptsTypes="AA">
                                      <p:cBhvr>
                                        <p:cTn id="61" dur="700" spd="-100000" fill="hold"/>
                                        <p:tgtEl>
                                          <p:spTgt spid="15"/>
                                        </p:tgtEl>
                                        <p:attrNameLst>
                                          <p:attrName>ppt_x</p:attrName>
                                          <p:attrName>ppt_y</p:attrName>
                                        </p:attrNameLst>
                                      </p:cBhvr>
                                      <p:rCtr x="0" y="1759"/>
                                    </p:animMotion>
                                  </p:childTnLst>
                                </p:cTn>
                              </p:par>
                              <p:par>
                                <p:cTn id="62" presetID="10" presetClass="entr" presetSubtype="0" fill="hold" nodeType="withEffect">
                                  <p:stCondLst>
                                    <p:cond delay="2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path" presetSubtype="0" decel="100000" fill="hold" nodeType="withEffect">
                                  <p:stCondLst>
                                    <p:cond delay="200"/>
                                  </p:stCondLst>
                                  <p:childTnLst>
                                    <p:animMotion origin="layout" path="M -1.25E-6 -3.7037E-7 L -1.25E-6 0.03542 " pathEditMode="relative" rAng="0" ptsTypes="AA">
                                      <p:cBhvr>
                                        <p:cTn id="66" dur="700" spd="-100000" fill="hold"/>
                                        <p:tgtEl>
                                          <p:spTgt spid="22"/>
                                        </p:tgtEl>
                                        <p:attrNameLst>
                                          <p:attrName>ppt_x</p:attrName>
                                          <p:attrName>ppt_y</p:attrName>
                                        </p:attrNameLst>
                                      </p:cBhvr>
                                      <p:rCtr x="0" y="1759"/>
                                    </p:animMotion>
                                  </p:childTnLst>
                                </p:cTn>
                              </p:par>
                              <p:par>
                                <p:cTn id="67" presetID="10" presetClass="entr" presetSubtype="0" fill="hold" grpId="0" nodeType="withEffect">
                                  <p:stCondLst>
                                    <p:cond delay="2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42" presetClass="path" presetSubtype="0" decel="100000" fill="hold" grpId="1" nodeType="withEffect">
                                  <p:stCondLst>
                                    <p:cond delay="200"/>
                                  </p:stCondLst>
                                  <p:childTnLst>
                                    <p:animMotion origin="layout" path="M 3.33333E-6 -3.7037E-7 L 3.33333E-6 0.03542 " pathEditMode="relative" rAng="0" ptsTypes="AA">
                                      <p:cBhvr>
                                        <p:cTn id="71"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11" grpId="0" animBg="1"/>
      <p:bldP spid="11" grpId="1" animBg="1"/>
      <p:bldP spid="12" grpId="0"/>
      <p:bldP spid="12" grpId="1"/>
      <p:bldP spid="24" grpId="0"/>
      <p:bldP spid="24" grpId="1"/>
      <p:bldP spid="13" grpId="0"/>
      <p:bldP spid="13" grpId="1"/>
      <p:bldP spid="14" grpId="0"/>
      <p:bldP spid="14" grpId="1"/>
      <p:bldP spid="15" grpId="0"/>
      <p:bldP spid="15" grpId="1"/>
      <p:bldP spid="17" grpId="0"/>
      <p:bldP spid="17"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467B-CFDF-5D83-CC1E-CC56EC6C6DCB}"/>
            </a:ext>
          </a:extLst>
        </p:cNvPr>
        <p:cNvGrpSpPr/>
        <p:nvPr/>
      </p:nvGrpSpPr>
      <p:grpSpPr>
        <a:xfrm>
          <a:off x="0" y="0"/>
          <a:ext cx="0" cy="0"/>
          <a:chOff x="0" y="0"/>
          <a:chExt cx="0" cy="0"/>
        </a:xfrm>
      </p:grpSpPr>
      <p:pic>
        <p:nvPicPr>
          <p:cNvPr id="3" name="model_cat" descr="Azure AI Studio video showcase ">
            <a:hlinkClick r:id="" action="ppaction://media"/>
            <a:extLst>
              <a:ext uri="{FF2B5EF4-FFF2-40B4-BE49-F238E27FC236}">
                <a16:creationId xmlns:a16="http://schemas.microsoft.com/office/drawing/2014/main" id="{661F82F3-E07B-6D2F-981D-5544214D32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10363200" cy="5829300"/>
          </a:xfrm>
          <a:prstGeom prst="roundRect">
            <a:avLst>
              <a:gd name="adj" fmla="val 132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49060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736B-7D6F-D4F7-FE00-2CEB503457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9F6504-9250-84FC-86C5-162C6232D2A1}"/>
              </a:ext>
            </a:extLst>
          </p:cNvPr>
          <p:cNvSpPr txBox="1">
            <a:spLocks noGrp="1"/>
          </p:cNvSpPr>
          <p:nvPr>
            <p:ph type="title" idx="4294967295"/>
          </p:nvPr>
        </p:nvSpPr>
        <p:spPr>
          <a:xfrm>
            <a:off x="1162050" y="2431804"/>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7200" b="0" i="0" u="none" strike="noStrike" kern="1200" cap="none" spc="0" normalizeH="0" baseline="0" noProof="0" dirty="0">
                <a:ln w="3175">
                  <a:noFill/>
                </a:ln>
                <a:solidFill>
                  <a:schemeClr val="tx1"/>
                </a:solidFill>
                <a:effectLst/>
                <a:uLnTx/>
                <a:uFillTx/>
                <a:latin typeface="+mj-lt"/>
                <a:ea typeface="+mn-ea"/>
                <a:cs typeface="Segoe UI" pitchFamily="34" charset="0"/>
              </a:rPr>
              <a:t>What is New?</a:t>
            </a:r>
            <a:endParaRPr kumimoji="0" lang="en-US" sz="72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2DC568C-82CC-3184-B99C-56F6E0256AF7}"/>
              </a:ext>
            </a:extLst>
          </p:cNvPr>
          <p:cNvSpPr txBox="1"/>
          <p:nvPr/>
        </p:nvSpPr>
        <p:spPr>
          <a:xfrm>
            <a:off x="1409700" y="3840313"/>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Update on the Latest Announcements</a:t>
            </a:r>
          </a:p>
        </p:txBody>
      </p:sp>
    </p:spTree>
    <p:extLst>
      <p:ext uri="{BB962C8B-B14F-4D97-AF65-F5344CB8AC3E}">
        <p14:creationId xmlns:p14="http://schemas.microsoft.com/office/powerpoint/2010/main" val="63788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FF08-6CC0-546C-8B4C-C1C02AF617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6D32886-410A-EC78-2A80-DC1856E01290}"/>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44A0355-B615-5E1A-B1A2-415B1C11168F}"/>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A2BB94BE-5C54-6E57-5A73-98B9C50704B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Updates</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435B264E-1EC4-7265-A494-C52ABF785A81}"/>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Latest Updates as of October 2024</a:t>
            </a:r>
          </a:p>
        </p:txBody>
      </p:sp>
      <p:sp>
        <p:nvSpPr>
          <p:cNvPr id="51" name="Rectangle: Rounded Corners 16">
            <a:extLst>
              <a:ext uri="{FF2B5EF4-FFF2-40B4-BE49-F238E27FC236}">
                <a16:creationId xmlns:a16="http://schemas.microsoft.com/office/drawing/2014/main" id="{6760BE2C-6808-D140-1765-54B7467B7171}"/>
              </a:ext>
              <a:ext uri="{C183D7F6-B498-43B3-948B-1728B52AA6E4}">
                <adec:decorative xmlns:adec="http://schemas.microsoft.com/office/drawing/2017/decorative" val="1"/>
              </a:ext>
            </a:extLst>
          </p:cNvPr>
          <p:cNvSpPr/>
          <p:nvPr/>
        </p:nvSpPr>
        <p:spPr bwMode="auto">
          <a:xfrm>
            <a:off x="590334" y="1796906"/>
            <a:ext cx="11222139" cy="4199857"/>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6" name="Oval 65">
            <a:extLst>
              <a:ext uri="{FF2B5EF4-FFF2-40B4-BE49-F238E27FC236}">
                <a16:creationId xmlns:a16="http://schemas.microsoft.com/office/drawing/2014/main" id="{0D2DB8A3-A91A-FF1C-81B2-E2B1DE4BA64B}"/>
              </a:ext>
            </a:extLst>
          </p:cNvPr>
          <p:cNvSpPr/>
          <p:nvPr/>
        </p:nvSpPr>
        <p:spPr bwMode="auto">
          <a:xfrm>
            <a:off x="858325" y="219169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a:t>
            </a:r>
          </a:p>
        </p:txBody>
      </p:sp>
      <p:sp>
        <p:nvSpPr>
          <p:cNvPr id="68" name="Oval 67">
            <a:extLst>
              <a:ext uri="{FF2B5EF4-FFF2-40B4-BE49-F238E27FC236}">
                <a16:creationId xmlns:a16="http://schemas.microsoft.com/office/drawing/2014/main" id="{BA109D54-E04D-CEA1-7F13-BED19027CF7E}"/>
              </a:ext>
            </a:extLst>
          </p:cNvPr>
          <p:cNvSpPr/>
          <p:nvPr/>
        </p:nvSpPr>
        <p:spPr bwMode="auto">
          <a:xfrm>
            <a:off x="858324" y="293801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2</a:t>
            </a:r>
          </a:p>
        </p:txBody>
      </p:sp>
      <p:sp>
        <p:nvSpPr>
          <p:cNvPr id="69" name="Oval 68">
            <a:extLst>
              <a:ext uri="{FF2B5EF4-FFF2-40B4-BE49-F238E27FC236}">
                <a16:creationId xmlns:a16="http://schemas.microsoft.com/office/drawing/2014/main" id="{CEFF158D-5754-1057-7250-E2CC1BB17B63}"/>
              </a:ext>
            </a:extLst>
          </p:cNvPr>
          <p:cNvSpPr/>
          <p:nvPr/>
        </p:nvSpPr>
        <p:spPr bwMode="auto">
          <a:xfrm>
            <a:off x="858323" y="3684334"/>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3</a:t>
            </a:r>
          </a:p>
        </p:txBody>
      </p:sp>
      <p:sp>
        <p:nvSpPr>
          <p:cNvPr id="70" name="Oval 69">
            <a:extLst>
              <a:ext uri="{FF2B5EF4-FFF2-40B4-BE49-F238E27FC236}">
                <a16:creationId xmlns:a16="http://schemas.microsoft.com/office/drawing/2014/main" id="{74F391B7-9849-CF26-0498-DFED9302C706}"/>
              </a:ext>
            </a:extLst>
          </p:cNvPr>
          <p:cNvSpPr/>
          <p:nvPr/>
        </p:nvSpPr>
        <p:spPr bwMode="auto">
          <a:xfrm>
            <a:off x="858322" y="4430655"/>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4</a:t>
            </a:r>
          </a:p>
        </p:txBody>
      </p:sp>
      <p:sp>
        <p:nvSpPr>
          <p:cNvPr id="71" name="Oval 70">
            <a:extLst>
              <a:ext uri="{FF2B5EF4-FFF2-40B4-BE49-F238E27FC236}">
                <a16:creationId xmlns:a16="http://schemas.microsoft.com/office/drawing/2014/main" id="{A74D3643-25FD-CC41-2EDC-79090CC77BCC}"/>
              </a:ext>
            </a:extLst>
          </p:cNvPr>
          <p:cNvSpPr/>
          <p:nvPr/>
        </p:nvSpPr>
        <p:spPr bwMode="auto">
          <a:xfrm>
            <a:off x="858321" y="5152378"/>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5</a:t>
            </a:r>
          </a:p>
        </p:txBody>
      </p:sp>
      <p:sp>
        <p:nvSpPr>
          <p:cNvPr id="72" name="Oval 71">
            <a:extLst>
              <a:ext uri="{FF2B5EF4-FFF2-40B4-BE49-F238E27FC236}">
                <a16:creationId xmlns:a16="http://schemas.microsoft.com/office/drawing/2014/main" id="{A8C39CB2-9392-50F1-1A47-AAD5A65F24A8}"/>
              </a:ext>
            </a:extLst>
          </p:cNvPr>
          <p:cNvSpPr/>
          <p:nvPr/>
        </p:nvSpPr>
        <p:spPr bwMode="auto">
          <a:xfrm>
            <a:off x="6335393" y="2194700"/>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6</a:t>
            </a:r>
          </a:p>
        </p:txBody>
      </p:sp>
      <p:sp>
        <p:nvSpPr>
          <p:cNvPr id="73" name="Oval 72">
            <a:extLst>
              <a:ext uri="{FF2B5EF4-FFF2-40B4-BE49-F238E27FC236}">
                <a16:creationId xmlns:a16="http://schemas.microsoft.com/office/drawing/2014/main" id="{F529EB86-5F84-683B-215D-6B46BFFEACAB}"/>
              </a:ext>
            </a:extLst>
          </p:cNvPr>
          <p:cNvSpPr/>
          <p:nvPr/>
        </p:nvSpPr>
        <p:spPr bwMode="auto">
          <a:xfrm>
            <a:off x="6335392" y="2941021"/>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7</a:t>
            </a:r>
          </a:p>
        </p:txBody>
      </p:sp>
      <p:sp>
        <p:nvSpPr>
          <p:cNvPr id="74" name="Oval 73">
            <a:extLst>
              <a:ext uri="{FF2B5EF4-FFF2-40B4-BE49-F238E27FC236}">
                <a16:creationId xmlns:a16="http://schemas.microsoft.com/office/drawing/2014/main" id="{1FAA3D9A-A5B0-E966-653C-951CA63D55C9}"/>
              </a:ext>
            </a:extLst>
          </p:cNvPr>
          <p:cNvSpPr/>
          <p:nvPr/>
        </p:nvSpPr>
        <p:spPr bwMode="auto">
          <a:xfrm>
            <a:off x="6335391" y="368734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8</a:t>
            </a:r>
          </a:p>
        </p:txBody>
      </p:sp>
      <p:sp>
        <p:nvSpPr>
          <p:cNvPr id="75" name="Oval 74">
            <a:extLst>
              <a:ext uri="{FF2B5EF4-FFF2-40B4-BE49-F238E27FC236}">
                <a16:creationId xmlns:a16="http://schemas.microsoft.com/office/drawing/2014/main" id="{6AB978A8-5FDD-1D37-7949-C9BE7CCFA725}"/>
              </a:ext>
            </a:extLst>
          </p:cNvPr>
          <p:cNvSpPr/>
          <p:nvPr/>
        </p:nvSpPr>
        <p:spPr bwMode="auto">
          <a:xfrm>
            <a:off x="6335390" y="443366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9</a:t>
            </a:r>
          </a:p>
        </p:txBody>
      </p:sp>
      <p:sp>
        <p:nvSpPr>
          <p:cNvPr id="76" name="Oval 75">
            <a:extLst>
              <a:ext uri="{FF2B5EF4-FFF2-40B4-BE49-F238E27FC236}">
                <a16:creationId xmlns:a16="http://schemas.microsoft.com/office/drawing/2014/main" id="{4559ED1D-3409-8DCF-913A-7E5F6ADEC0B6}"/>
              </a:ext>
            </a:extLst>
          </p:cNvPr>
          <p:cNvSpPr/>
          <p:nvPr/>
        </p:nvSpPr>
        <p:spPr bwMode="auto">
          <a:xfrm>
            <a:off x="6335389" y="5155386"/>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10</a:t>
            </a:r>
          </a:p>
        </p:txBody>
      </p:sp>
      <p:sp>
        <p:nvSpPr>
          <p:cNvPr id="78" name="TextBox 77">
            <a:extLst>
              <a:ext uri="{FF2B5EF4-FFF2-40B4-BE49-F238E27FC236}">
                <a16:creationId xmlns:a16="http://schemas.microsoft.com/office/drawing/2014/main" id="{6B7A6BD9-54DC-10DB-9F22-20B963F073CD}"/>
              </a:ext>
            </a:extLst>
          </p:cNvPr>
          <p:cNvSpPr txBox="1"/>
          <p:nvPr/>
        </p:nvSpPr>
        <p:spPr>
          <a:xfrm>
            <a:off x="1413881" y="2184067"/>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GPT-4o-mini-Model</a:t>
            </a:r>
          </a:p>
          <a:p>
            <a:pPr lvl="0" algn="l">
              <a:defRPr/>
            </a:pPr>
            <a:r>
              <a:rPr lang="en-US" sz="1600" b="1" spc="-50" dirty="0">
                <a:ln w="3175">
                  <a:noFill/>
                </a:ln>
                <a:solidFill>
                  <a:srgbClr val="FFB3BB"/>
                </a:solidFill>
                <a:latin typeface="Segoe UI Semibold"/>
                <a:cs typeface="Segoe UI Semibold"/>
              </a:rPr>
              <a:t>Leading Cost/Performance </a:t>
            </a:r>
          </a:p>
        </p:txBody>
      </p:sp>
      <p:sp>
        <p:nvSpPr>
          <p:cNvPr id="79" name="TextBox 78">
            <a:extLst>
              <a:ext uri="{FF2B5EF4-FFF2-40B4-BE49-F238E27FC236}">
                <a16:creationId xmlns:a16="http://schemas.microsoft.com/office/drawing/2014/main" id="{7D47CBA4-846D-0636-C1FC-E60A4B8B9AC3}"/>
              </a:ext>
            </a:extLst>
          </p:cNvPr>
          <p:cNvSpPr txBox="1"/>
          <p:nvPr/>
        </p:nvSpPr>
        <p:spPr>
          <a:xfrm>
            <a:off x="1413880"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Teams Integration</a:t>
            </a:r>
          </a:p>
          <a:p>
            <a:pPr lvl="0" algn="l">
              <a:defRPr/>
            </a:pPr>
            <a:r>
              <a:rPr lang="en-US" sz="1600" b="1" spc="-50" dirty="0">
                <a:ln w="3175">
                  <a:noFill/>
                </a:ln>
                <a:solidFill>
                  <a:srgbClr val="FFB3BB"/>
                </a:solidFill>
                <a:latin typeface="Segoe UI Semibold"/>
                <a:cs typeface="Segoe UI Semibold"/>
              </a:rPr>
              <a:t>Deploy AI Experiences into Teams</a:t>
            </a:r>
          </a:p>
        </p:txBody>
      </p:sp>
      <p:sp>
        <p:nvSpPr>
          <p:cNvPr id="80" name="TextBox 79">
            <a:extLst>
              <a:ext uri="{FF2B5EF4-FFF2-40B4-BE49-F238E27FC236}">
                <a16:creationId xmlns:a16="http://schemas.microsoft.com/office/drawing/2014/main" id="{2931C123-9D05-C1CE-EF4A-6A8DF19E12E9}"/>
              </a:ext>
            </a:extLst>
          </p:cNvPr>
          <p:cNvSpPr txBox="1"/>
          <p:nvPr/>
        </p:nvSpPr>
        <p:spPr>
          <a:xfrm>
            <a:off x="1413879" y="3613123"/>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Batch Deployments</a:t>
            </a:r>
          </a:p>
          <a:p>
            <a:pPr lvl="0" algn="l">
              <a:defRPr/>
            </a:pPr>
            <a:r>
              <a:rPr lang="en-US" sz="1600" b="1" spc="-50" dirty="0">
                <a:ln w="3175">
                  <a:noFill/>
                </a:ln>
                <a:solidFill>
                  <a:srgbClr val="FFB3BB"/>
                </a:solidFill>
                <a:latin typeface="Segoe UI Semibold"/>
                <a:cs typeface="Segoe UI Semibold"/>
              </a:rPr>
              <a:t>Optimize Costs by 50% using GenAI Jobs</a:t>
            </a:r>
          </a:p>
        </p:txBody>
      </p:sp>
      <p:sp>
        <p:nvSpPr>
          <p:cNvPr id="81" name="TextBox 80">
            <a:extLst>
              <a:ext uri="{FF2B5EF4-FFF2-40B4-BE49-F238E27FC236}">
                <a16:creationId xmlns:a16="http://schemas.microsoft.com/office/drawing/2014/main" id="{99658925-0D88-F8B5-B473-FEF29DB42010}"/>
              </a:ext>
            </a:extLst>
          </p:cNvPr>
          <p:cNvSpPr txBox="1"/>
          <p:nvPr/>
        </p:nvSpPr>
        <p:spPr>
          <a:xfrm>
            <a:off x="1413878" y="4352232"/>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GPT-4o-2024-08-06 Model</a:t>
            </a:r>
          </a:p>
          <a:p>
            <a:pPr lvl="0" algn="l">
              <a:defRPr/>
            </a:pPr>
            <a:r>
              <a:rPr lang="en-US" sz="1600" b="1" spc="-50" dirty="0">
                <a:ln w="3175">
                  <a:noFill/>
                </a:ln>
                <a:solidFill>
                  <a:srgbClr val="FFB3BB"/>
                </a:solidFill>
                <a:latin typeface="Segoe UI Semibold"/>
                <a:cs typeface="Segoe UI Semibold"/>
              </a:rPr>
              <a:t>100% Adherence to JSON Output</a:t>
            </a:r>
          </a:p>
        </p:txBody>
      </p:sp>
      <p:sp>
        <p:nvSpPr>
          <p:cNvPr id="82" name="TextBox 81">
            <a:extLst>
              <a:ext uri="{FF2B5EF4-FFF2-40B4-BE49-F238E27FC236}">
                <a16:creationId xmlns:a16="http://schemas.microsoft.com/office/drawing/2014/main" id="{64228823-24C4-DEC6-4F7A-A1D576760876}"/>
              </a:ext>
            </a:extLst>
          </p:cNvPr>
          <p:cNvSpPr txBox="1"/>
          <p:nvPr/>
        </p:nvSpPr>
        <p:spPr>
          <a:xfrm>
            <a:off x="1413877" y="5073955"/>
            <a:ext cx="444273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Self-Service Provisioning </a:t>
            </a:r>
          </a:p>
          <a:p>
            <a:pPr lvl="0" algn="l">
              <a:defRPr/>
            </a:pPr>
            <a:r>
              <a:rPr lang="en-US" sz="1600" b="1" spc="-50" dirty="0">
                <a:ln w="3175">
                  <a:noFill/>
                </a:ln>
                <a:solidFill>
                  <a:srgbClr val="FFB3BB"/>
                </a:solidFill>
                <a:latin typeface="Segoe UI Semibold"/>
                <a:cs typeface="Segoe UI Semibold"/>
              </a:rPr>
              <a:t>Managed AI Deployments in Portal or with APIs</a:t>
            </a:r>
          </a:p>
        </p:txBody>
      </p:sp>
      <p:sp>
        <p:nvSpPr>
          <p:cNvPr id="83" name="TextBox 82">
            <a:extLst>
              <a:ext uri="{FF2B5EF4-FFF2-40B4-BE49-F238E27FC236}">
                <a16:creationId xmlns:a16="http://schemas.microsoft.com/office/drawing/2014/main" id="{94415840-55CC-18F4-0ED8-AE873FA30A6C}"/>
              </a:ext>
            </a:extLst>
          </p:cNvPr>
          <p:cNvSpPr txBox="1"/>
          <p:nvPr/>
        </p:nvSpPr>
        <p:spPr>
          <a:xfrm>
            <a:off x="6890944" y="2184067"/>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o1 Series Models</a:t>
            </a:r>
          </a:p>
          <a:p>
            <a:pPr lvl="0" algn="l">
              <a:defRPr/>
            </a:pPr>
            <a:r>
              <a:rPr lang="en-US" sz="1600" b="1" spc="-50" dirty="0">
                <a:ln w="3175">
                  <a:noFill/>
                </a:ln>
                <a:solidFill>
                  <a:srgbClr val="FFB3BB"/>
                </a:solidFill>
                <a:latin typeface="Segoe UI Semibold"/>
                <a:cs typeface="Segoe UI Semibold"/>
              </a:rPr>
              <a:t>Unlock Deeper Reasoning &amp; Decision Intelligence</a:t>
            </a:r>
          </a:p>
        </p:txBody>
      </p:sp>
      <p:sp>
        <p:nvSpPr>
          <p:cNvPr id="84" name="TextBox 83">
            <a:extLst>
              <a:ext uri="{FF2B5EF4-FFF2-40B4-BE49-F238E27FC236}">
                <a16:creationId xmlns:a16="http://schemas.microsoft.com/office/drawing/2014/main" id="{AD0ECAA6-A9E5-924E-9DAF-58F1C3615232}"/>
              </a:ext>
            </a:extLst>
          </p:cNvPr>
          <p:cNvSpPr txBox="1"/>
          <p:nvPr/>
        </p:nvSpPr>
        <p:spPr>
          <a:xfrm>
            <a:off x="6890943"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AutoGen vNext Open Source</a:t>
            </a:r>
          </a:p>
          <a:p>
            <a:pPr lvl="0" algn="l">
              <a:defRPr/>
            </a:pPr>
            <a:r>
              <a:rPr lang="en-US" sz="1600" b="1" spc="-50" dirty="0">
                <a:ln w="3175">
                  <a:noFill/>
                </a:ln>
                <a:solidFill>
                  <a:srgbClr val="FFB3BB"/>
                </a:solidFill>
                <a:latin typeface="Segoe UI Semibold"/>
                <a:cs typeface="Segoe UI Semibold"/>
              </a:rPr>
              <a:t>Enterprise &amp; Scalable AI Agents</a:t>
            </a:r>
          </a:p>
        </p:txBody>
      </p:sp>
      <p:sp>
        <p:nvSpPr>
          <p:cNvPr id="85" name="TextBox 84">
            <a:extLst>
              <a:ext uri="{FF2B5EF4-FFF2-40B4-BE49-F238E27FC236}">
                <a16:creationId xmlns:a16="http://schemas.microsoft.com/office/drawing/2014/main" id="{52C5B434-7BF6-FB3E-B127-A9790F1A4011}"/>
              </a:ext>
            </a:extLst>
          </p:cNvPr>
          <p:cNvSpPr txBox="1"/>
          <p:nvPr/>
        </p:nvSpPr>
        <p:spPr>
          <a:xfrm>
            <a:off x="6890942" y="3613123"/>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Phi 3.5 Refresh &amp; MoE</a:t>
            </a:r>
          </a:p>
          <a:p>
            <a:pPr lvl="0" algn="l">
              <a:defRPr/>
            </a:pPr>
            <a:r>
              <a:rPr lang="en-US" sz="1600" b="1" spc="-50" dirty="0">
                <a:ln w="3175">
                  <a:noFill/>
                </a:ln>
                <a:solidFill>
                  <a:srgbClr val="FFB3BB"/>
                </a:solidFill>
                <a:latin typeface="Segoe UI Semibold"/>
                <a:cs typeface="Segoe UI Semibold"/>
              </a:rPr>
              <a:t>Microsoft Open Source that are Commercial Ready</a:t>
            </a:r>
          </a:p>
        </p:txBody>
      </p:sp>
      <p:sp>
        <p:nvSpPr>
          <p:cNvPr id="86" name="TextBox 85">
            <a:extLst>
              <a:ext uri="{FF2B5EF4-FFF2-40B4-BE49-F238E27FC236}">
                <a16:creationId xmlns:a16="http://schemas.microsoft.com/office/drawing/2014/main" id="{13F44D51-4BF6-F18B-C1B0-D8846F325BBA}"/>
              </a:ext>
            </a:extLst>
          </p:cNvPr>
          <p:cNvSpPr txBox="1"/>
          <p:nvPr/>
        </p:nvSpPr>
        <p:spPr>
          <a:xfrm>
            <a:off x="6890942" y="5105765"/>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Real Time API (Audio)</a:t>
            </a:r>
          </a:p>
          <a:p>
            <a:pPr lvl="0" algn="l">
              <a:defRPr/>
            </a:pPr>
            <a:r>
              <a:rPr lang="en-US" sz="1600" b="1" spc="-50" dirty="0">
                <a:ln w="3175">
                  <a:noFill/>
                </a:ln>
                <a:solidFill>
                  <a:srgbClr val="FFB3BB"/>
                </a:solidFill>
                <a:latin typeface="Segoe UI Semibold"/>
                <a:cs typeface="Segoe UI Semibold"/>
              </a:rPr>
              <a:t>Native Speech-To-Speech Paradigm </a:t>
            </a:r>
          </a:p>
        </p:txBody>
      </p:sp>
      <p:sp>
        <p:nvSpPr>
          <p:cNvPr id="87" name="TextBox 86">
            <a:extLst>
              <a:ext uri="{FF2B5EF4-FFF2-40B4-BE49-F238E27FC236}">
                <a16:creationId xmlns:a16="http://schemas.microsoft.com/office/drawing/2014/main" id="{13A57E34-E377-A00C-26FF-0B92946DF211}"/>
              </a:ext>
            </a:extLst>
          </p:cNvPr>
          <p:cNvSpPr txBox="1"/>
          <p:nvPr/>
        </p:nvSpPr>
        <p:spPr>
          <a:xfrm>
            <a:off x="6890942" y="4352232"/>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Provisioned &amp; Azure Data Zones</a:t>
            </a:r>
          </a:p>
          <a:p>
            <a:pPr lvl="0" algn="l">
              <a:defRPr/>
            </a:pPr>
            <a:r>
              <a:rPr lang="en-US" sz="1600" b="1" spc="-50" dirty="0">
                <a:ln w="3175">
                  <a:noFill/>
                </a:ln>
                <a:solidFill>
                  <a:srgbClr val="FFB3BB"/>
                </a:solidFill>
                <a:latin typeface="Segoe UI Semibold"/>
                <a:cs typeface="Segoe UI Semibold"/>
              </a:rPr>
              <a:t>Optimize AI Traffic Orchestration &amp; Deployment</a:t>
            </a:r>
          </a:p>
        </p:txBody>
      </p:sp>
    </p:spTree>
    <p:extLst>
      <p:ext uri="{BB962C8B-B14F-4D97-AF65-F5344CB8AC3E}">
        <p14:creationId xmlns:p14="http://schemas.microsoft.com/office/powerpoint/2010/main" val="34832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78"/>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9"/>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0"/>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81"/>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82"/>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83"/>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42" presetClass="path" presetSubtype="0" decel="100000" fill="hold" grpId="1" nodeType="withEffect">
                                  <p:stCondLst>
                                    <p:cond delay="500"/>
                                  </p:stCondLst>
                                  <p:childTnLst>
                                    <p:animMotion origin="layout" path="M 0 -1.48148E-6 L 0 0.03542 " pathEditMode="relative" rAng="0" ptsTypes="AA">
                                      <p:cBhvr>
                                        <p:cTn id="52" dur="700" spd="-100000" fill="hold"/>
                                        <p:tgtEl>
                                          <p:spTgt spid="84"/>
                                        </p:tgtEl>
                                        <p:attrNameLst>
                                          <p:attrName>ppt_x</p:attrName>
                                          <p:attrName>ppt_y</p:attrName>
                                        </p:attrNameLst>
                                      </p:cBhvr>
                                      <p:rCtr x="0" y="1759"/>
                                    </p:animMotion>
                                  </p:childTnLst>
                                </p:cTn>
                              </p:par>
                              <p:par>
                                <p:cTn id="53" presetID="10" presetClass="entr" presetSubtype="0" fill="hold" grpId="0" nodeType="withEffect">
                                  <p:stCondLst>
                                    <p:cond delay="5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42" presetClass="path" presetSubtype="0" decel="100000" fill="hold" grpId="1" nodeType="withEffect">
                                  <p:stCondLst>
                                    <p:cond delay="500"/>
                                  </p:stCondLst>
                                  <p:childTnLst>
                                    <p:animMotion origin="layout" path="M 0 -1.48148E-6 L 0 0.03542 " pathEditMode="relative" rAng="0" ptsTypes="AA">
                                      <p:cBhvr>
                                        <p:cTn id="57" dur="700" spd="-100000" fill="hold"/>
                                        <p:tgtEl>
                                          <p:spTgt spid="85"/>
                                        </p:tgtEl>
                                        <p:attrNameLst>
                                          <p:attrName>ppt_x</p:attrName>
                                          <p:attrName>ppt_y</p:attrName>
                                        </p:attrNameLst>
                                      </p:cBhvr>
                                      <p:rCtr x="0" y="1759"/>
                                    </p:animMotion>
                                  </p:childTnLst>
                                </p:cTn>
                              </p:par>
                              <p:par>
                                <p:cTn id="58" presetID="10" presetClass="entr" presetSubtype="0" fill="hold" grpId="0" nodeType="withEffect">
                                  <p:stCondLst>
                                    <p:cond delay="50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42" presetClass="path" presetSubtype="0" decel="100000" fill="hold" grpId="1" nodeType="withEffect">
                                  <p:stCondLst>
                                    <p:cond delay="500"/>
                                  </p:stCondLst>
                                  <p:childTnLst>
                                    <p:animMotion origin="layout" path="M 0 -1.48148E-6 L 0 0.03542 " pathEditMode="relative" rAng="0" ptsTypes="AA">
                                      <p:cBhvr>
                                        <p:cTn id="62" dur="700" spd="-100000" fill="hold"/>
                                        <p:tgtEl>
                                          <p:spTgt spid="86"/>
                                        </p:tgtEl>
                                        <p:attrNameLst>
                                          <p:attrName>ppt_x</p:attrName>
                                          <p:attrName>ppt_y</p:attrName>
                                        </p:attrNameLst>
                                      </p:cBhvr>
                                      <p:rCtr x="0" y="1759"/>
                                    </p:animMotion>
                                  </p:childTnLst>
                                </p:cTn>
                              </p:par>
                              <p:par>
                                <p:cTn id="63" presetID="10" presetClass="entr" presetSubtype="0" fill="hold" grpId="0" nodeType="withEffect">
                                  <p:stCondLst>
                                    <p:cond delay="50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42" presetClass="path" presetSubtype="0" decel="100000" fill="hold" grpId="1" nodeType="withEffect">
                                  <p:stCondLst>
                                    <p:cond delay="500"/>
                                  </p:stCondLst>
                                  <p:childTnLst>
                                    <p:animMotion origin="layout" path="M 0 -1.48148E-6 L 0 0.03542 " pathEditMode="relative" rAng="0" ptsTypes="AA">
                                      <p:cBhvr>
                                        <p:cTn id="67" dur="700" spd="-100000" fill="hold"/>
                                        <p:tgtEl>
                                          <p:spTgt spid="8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04A9-5316-AA3A-414A-E6BE26F5FFA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892361-CC98-0A69-CADD-D31445F7660A}"/>
              </a:ext>
            </a:extLst>
          </p:cNvPr>
          <p:cNvSpPr txBox="1">
            <a:spLocks noGrp="1"/>
          </p:cNvSpPr>
          <p:nvPr>
            <p:ph type="title" idx="4294967295"/>
          </p:nvPr>
        </p:nvSpPr>
        <p:spPr>
          <a:xfrm>
            <a:off x="1409700" y="2431803"/>
            <a:ext cx="9867900"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To</a:t>
            </a:r>
            <a:r>
              <a:rPr lang="nl-NL" sz="4800" dirty="0">
                <a:solidFill>
                  <a:schemeClr val="tx1"/>
                </a:solidFill>
                <a:latin typeface="+mj-lt"/>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 Demo</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26A7C05B-36FC-18B8-3C0C-66B172B5C0B4}"/>
              </a:ext>
            </a:extLst>
          </p:cNvPr>
          <p:cNvSpPr txBox="1"/>
          <p:nvPr/>
        </p:nvSpPr>
        <p:spPr>
          <a:xfrm>
            <a:off x="1409700" y="3331655"/>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Realtime Audio API</a:t>
            </a:r>
          </a:p>
        </p:txBody>
      </p:sp>
      <p:pic>
        <p:nvPicPr>
          <p:cNvPr id="3" name="Picture 2">
            <a:extLst>
              <a:ext uri="{FF2B5EF4-FFF2-40B4-BE49-F238E27FC236}">
                <a16:creationId xmlns:a16="http://schemas.microsoft.com/office/drawing/2014/main" id="{B2AA271D-F84C-1C15-1216-79C1C5F96F2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1966" y="2196748"/>
            <a:ext cx="1134908" cy="1134908"/>
          </a:xfrm>
          <a:prstGeom prst="rect">
            <a:avLst/>
          </a:prstGeom>
        </p:spPr>
      </p:pic>
      <p:sp>
        <p:nvSpPr>
          <p:cNvPr id="4" name="Title 5">
            <a:extLst>
              <a:ext uri="{FF2B5EF4-FFF2-40B4-BE49-F238E27FC236}">
                <a16:creationId xmlns:a16="http://schemas.microsoft.com/office/drawing/2014/main" id="{B8E80703-7F72-6308-A929-6F218CAD3919}"/>
              </a:ext>
            </a:extLst>
          </p:cNvPr>
          <p:cNvSpPr txBox="1">
            <a:spLocks/>
          </p:cNvSpPr>
          <p:nvPr/>
        </p:nvSpPr>
        <p:spPr>
          <a:xfrm>
            <a:off x="1162050" y="4120708"/>
            <a:ext cx="9867900" cy="972574"/>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4"/>
              </a:rPr>
              <a:t>https://www.youtube.com/watch?v=vXJka8xZ9Ko</a:t>
            </a:r>
          </a:p>
          <a:p>
            <a:pPr>
              <a:lnSpc>
                <a:spcPct val="90000"/>
              </a:lnSpc>
              <a:defRPr/>
            </a:pPr>
            <a:r>
              <a:rPr lang="nl-NL" sz="1600" dirty="0">
                <a:solidFill>
                  <a:schemeClr val="tx1"/>
                </a:solidFill>
                <a:latin typeface="+mj-lt"/>
                <a:hlinkClick r:id="rId4"/>
              </a:rPr>
              <a:t>https://github.com/Azure-Samples/aisearch-openai-rag-audio</a:t>
            </a:r>
          </a:p>
          <a:p>
            <a:pPr>
              <a:lnSpc>
                <a:spcPct val="90000"/>
              </a:lnSpc>
              <a:defRPr/>
            </a:pPr>
            <a:r>
              <a:rPr lang="nl-NL" sz="1600" dirty="0">
                <a:solidFill>
                  <a:schemeClr val="tx1"/>
                </a:solidFill>
                <a:latin typeface="+mj-lt"/>
                <a:hlinkClick r:id="rId4"/>
              </a:rPr>
              <a:t>https://github.com/Azure-Samples/aoai-realtime-audio-sdk</a:t>
            </a:r>
            <a:r>
              <a:rPr lang="nl-NL" sz="1600" dirty="0">
                <a:solidFill>
                  <a:schemeClr val="tx1"/>
                </a:solidFill>
                <a:latin typeface="+mj-lt"/>
              </a:rPr>
              <a:t> </a:t>
            </a:r>
          </a:p>
        </p:txBody>
      </p:sp>
    </p:spTree>
    <p:extLst>
      <p:ext uri="{BB962C8B-B14F-4D97-AF65-F5344CB8AC3E}">
        <p14:creationId xmlns:p14="http://schemas.microsoft.com/office/powerpoint/2010/main" val="3814568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0"/>
                                  </p:stCondLst>
                                  <p:childTnLst>
                                    <p:animMotion origin="layout" path="M 0 -4.81481E-6 L 0 0.03542 " pathEditMode="relative" rAng="0" ptsTypes="AA">
                                      <p:cBhvr>
                                        <p:cTn id="22"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Props1.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9d2a135e-0ab6-4a1e-b8a5-1110af9f1eb8"/>
    <ds:schemaRef ds:uri="a550e8e0-58df-4c32-a6b5-497f2cfdfeb6"/>
    <ds:schemaRef ds:uri="http://purl.org/dc/dcmitype/"/>
    <ds:schemaRef ds:uri="http://schemas.microsoft.com/sharepoint/v3"/>
    <ds:schemaRef ds:uri="http://schemas.microsoft.com/office/2006/metadata/properties"/>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17193</TotalTime>
  <Words>1806</Words>
  <Application>Microsoft Macintosh PowerPoint</Application>
  <PresentationFormat>Widescreen</PresentationFormat>
  <Paragraphs>251</Paragraphs>
  <Slides>15</Slides>
  <Notes>11</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vt:i4>
      </vt:variant>
    </vt:vector>
  </HeadingPairs>
  <TitlesOfParts>
    <vt:vector size="32" baseType="lpstr">
      <vt:lpstr>Aptos</vt:lpstr>
      <vt:lpstr>Arial</vt:lpstr>
      <vt:lpstr>Calibri</vt:lpstr>
      <vt:lpstr>Consolas</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Text</vt:lpstr>
      <vt:lpstr>Segoe UI Variable Text Semibold</vt:lpstr>
      <vt:lpstr>Söhne</vt:lpstr>
      <vt:lpstr>Wingdings</vt:lpstr>
      <vt:lpstr>Microsoft AI Tour 16:9 Template Dark</vt:lpstr>
      <vt:lpstr>Microsoft Azure AI  What is The Latest &amp;  Future Roadmap </vt:lpstr>
      <vt:lpstr>Microsoft Azure AI  Where innovators are creating the future</vt:lpstr>
      <vt:lpstr>Azure AI</vt:lpstr>
      <vt:lpstr>Azure AI model breadth</vt:lpstr>
      <vt:lpstr>Azure AI Studio – Generally Available</vt:lpstr>
      <vt:lpstr>PowerPoint Presentation</vt:lpstr>
      <vt:lpstr>What is New?</vt:lpstr>
      <vt:lpstr>Azure AI Updates</vt:lpstr>
      <vt:lpstr>Speech To Speech Demo</vt:lpstr>
      <vt:lpstr>Run AI Models on Non-Cloud Hardware</vt:lpstr>
      <vt:lpstr>Decision Intelligence Workshop </vt:lpstr>
      <vt:lpstr>Find Azure AI Updates Like a Pro</vt:lpstr>
      <vt:lpstr>Roadmap Starts with Best Friends</vt:lpstr>
      <vt:lpstr>Azure AI - Fast Follow Roadmap</vt:lpstr>
      <vt:lpstr>AI Scaling Optimizations</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New in Azure AI &amp; Roadmap</dc:title>
  <dc:subject>What is New in Azure AI &amp; Roadmap</dc:subject>
  <dc:creator>Bart Czerncki</dc:creator>
  <cp:keywords>GenAI, Generative AI, AI, OpenAI, LLMs, AI Strategy</cp:keywords>
  <dc:description/>
  <cp:lastModifiedBy>Bart Czernicki</cp:lastModifiedBy>
  <cp:revision>25</cp:revision>
  <cp:lastPrinted>2023-02-15T20:48:24Z</cp:lastPrinted>
  <dcterms:created xsi:type="dcterms:W3CDTF">2024-07-16T12:54:39Z</dcterms:created>
  <dcterms:modified xsi:type="dcterms:W3CDTF">2024-10-10T15:08:34Z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